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8" r:id="rId6"/>
    <p:sldId id="257" r:id="rId7"/>
    <p:sldId id="259" r:id="rId8"/>
    <p:sldId id="264" r:id="rId9"/>
    <p:sldId id="2145706949" r:id="rId10"/>
    <p:sldId id="271" r:id="rId11"/>
    <p:sldId id="339" r:id="rId12"/>
    <p:sldId id="336" r:id="rId13"/>
    <p:sldId id="2145706891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2614A1F-C72D-CD95-ADA2-245572AB704E}" name="Petr Foltyn" initials="PF" userId="7f72c51738aec563" providerId="Windows Live"/>
  <p188:author id="{F21E7A50-7F4A-2E45-9759-73926DCDB6CF}" name="Řežábek Jan, Mgr." initials="ŘJM" userId="S::rezabekj@mzcr.cz::bd313979-6aa0-42e0-8102-6c05a0a9c8b7" providerId="AD"/>
  <p188:author id="{26E8EB71-3462-3777-F66C-03FBD5CE0DFF}" name="Simon Peterka" initials="SP" userId="S::peterkas@mzcr.cz::3b811a30-74f1-46d3-91e1-ab78751954cc" providerId="AD"/>
  <p188:author id="{B90E57E3-A4FB-09F5-E37B-A72F02023DA7}" name="Laisková Monika, Mgr." initials="LM" userId="S::mzulaiskovam@mznet.cz::34970638-3a4f-4a5a-802c-0292d50c9160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ára Jiráková" initials="KJ" lastIdx="11" clrIdx="0">
    <p:extLst>
      <p:ext uri="{19B8F6BF-5375-455C-9EA6-DF929625EA0E}">
        <p15:presenceInfo xmlns:p15="http://schemas.microsoft.com/office/powerpoint/2012/main" userId="S-1-5-21-2911291989-1281936650-3888358911-170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4D77"/>
    <a:srgbClr val="F2829F"/>
    <a:srgbClr val="F8BACA"/>
    <a:srgbClr val="D21747"/>
    <a:srgbClr val="F7B935"/>
    <a:srgbClr val="FAD27A"/>
    <a:srgbClr val="FBE0A3"/>
    <a:srgbClr val="DDE66C"/>
    <a:srgbClr val="E7ED97"/>
    <a:srgbClr val="C2C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9" autoAdjust="0"/>
    <p:restoredTop sz="96301"/>
  </p:normalViewPr>
  <p:slideViewPr>
    <p:cSldViewPr snapToGrid="0">
      <p:cViewPr varScale="1">
        <p:scale>
          <a:sx n="130" d="100"/>
          <a:sy n="130" d="100"/>
        </p:scale>
        <p:origin x="59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eman Martin, Ing." userId="3f77366f-4b04-41d9-ac18-4240180f5c8d" providerId="ADAL" clId="{F8755E28-D528-A546-B6A1-004777A085A6}"/>
    <pc:docChg chg="addSld modSld">
      <pc:chgData name="Zeman Martin, Ing." userId="3f77366f-4b04-41d9-ac18-4240180f5c8d" providerId="ADAL" clId="{F8755E28-D528-A546-B6A1-004777A085A6}" dt="2025-05-15T09:23:38.176" v="117" actId="20577"/>
      <pc:docMkLst>
        <pc:docMk/>
      </pc:docMkLst>
      <pc:sldChg chg="modSp add mod">
        <pc:chgData name="Zeman Martin, Ing." userId="3f77366f-4b04-41d9-ac18-4240180f5c8d" providerId="ADAL" clId="{F8755E28-D528-A546-B6A1-004777A085A6}" dt="2025-05-15T09:23:38.176" v="117" actId="20577"/>
        <pc:sldMkLst>
          <pc:docMk/>
          <pc:sldMk cId="1755801906" sldId="2145706949"/>
        </pc:sldMkLst>
        <pc:spChg chg="mod">
          <ac:chgData name="Zeman Martin, Ing." userId="3f77366f-4b04-41d9-ac18-4240180f5c8d" providerId="ADAL" clId="{F8755E28-D528-A546-B6A1-004777A085A6}" dt="2025-05-15T09:21:29.113" v="4" actId="14100"/>
          <ac:spMkLst>
            <pc:docMk/>
            <pc:sldMk cId="1755801906" sldId="2145706949"/>
            <ac:spMk id="2" creationId="{90218E87-C7A1-B439-9BB6-AD4776CB6FD6}"/>
          </ac:spMkLst>
        </pc:spChg>
        <pc:spChg chg="mod">
          <ac:chgData name="Zeman Martin, Ing." userId="3f77366f-4b04-41d9-ac18-4240180f5c8d" providerId="ADAL" clId="{F8755E28-D528-A546-B6A1-004777A085A6}" dt="2025-05-15T09:23:38.176" v="117" actId="20577"/>
          <ac:spMkLst>
            <pc:docMk/>
            <pc:sldMk cId="1755801906" sldId="2145706949"/>
            <ac:spMk id="5" creationId="{5678FF04-1E23-FEF0-1165-8578A588E9E0}"/>
          </ac:spMkLst>
        </pc:spChg>
      </pc:sldChg>
    </pc:docChg>
  </pc:docChgLst>
  <pc:docChgLst>
    <pc:chgData name="Zeman Martin, Ing." userId="3f77366f-4b04-41d9-ac18-4240180f5c8d" providerId="ADAL" clId="{1338BEA9-899A-4C8C-9B79-056F9FAD591B}"/>
    <pc:docChg chg="custSel delSld modSld">
      <pc:chgData name="Zeman Martin, Ing." userId="3f77366f-4b04-41d9-ac18-4240180f5c8d" providerId="ADAL" clId="{1338BEA9-899A-4C8C-9B79-056F9FAD591B}" dt="2025-06-23T07:15:39.778" v="68" actId="20577"/>
      <pc:docMkLst>
        <pc:docMk/>
      </pc:docMkLst>
      <pc:sldChg chg="modSp mod">
        <pc:chgData name="Zeman Martin, Ing." userId="3f77366f-4b04-41d9-ac18-4240180f5c8d" providerId="ADAL" clId="{1338BEA9-899A-4C8C-9B79-056F9FAD591B}" dt="2025-06-23T07:04:56.780" v="15" actId="20577"/>
        <pc:sldMkLst>
          <pc:docMk/>
          <pc:sldMk cId="1095256007" sldId="256"/>
        </pc:sldMkLst>
        <pc:spChg chg="mod">
          <ac:chgData name="Zeman Martin, Ing." userId="3f77366f-4b04-41d9-ac18-4240180f5c8d" providerId="ADAL" clId="{1338BEA9-899A-4C8C-9B79-056F9FAD591B}" dt="2025-06-23T07:04:39.304" v="1" actId="20577"/>
          <ac:spMkLst>
            <pc:docMk/>
            <pc:sldMk cId="1095256007" sldId="256"/>
            <ac:spMk id="2" creationId="{431C709E-0176-4B91-B92E-262C3D79E81B}"/>
          </ac:spMkLst>
        </pc:spChg>
        <pc:spChg chg="mod">
          <ac:chgData name="Zeman Martin, Ing." userId="3f77366f-4b04-41d9-ac18-4240180f5c8d" providerId="ADAL" clId="{1338BEA9-899A-4C8C-9B79-056F9FAD591B}" dt="2025-06-23T07:04:56.780" v="15" actId="20577"/>
          <ac:spMkLst>
            <pc:docMk/>
            <pc:sldMk cId="1095256007" sldId="256"/>
            <ac:spMk id="7" creationId="{35AC28F5-B569-48AF-9EAF-CEDBE7595494}"/>
          </ac:spMkLst>
        </pc:spChg>
      </pc:sldChg>
      <pc:sldChg chg="modSp mod">
        <pc:chgData name="Zeman Martin, Ing." userId="3f77366f-4b04-41d9-ac18-4240180f5c8d" providerId="ADAL" clId="{1338BEA9-899A-4C8C-9B79-056F9FAD591B}" dt="2025-06-23T07:06:14.488" v="20" actId="6549"/>
        <pc:sldMkLst>
          <pc:docMk/>
          <pc:sldMk cId="520469582" sldId="258"/>
        </pc:sldMkLst>
        <pc:spChg chg="mod">
          <ac:chgData name="Zeman Martin, Ing." userId="3f77366f-4b04-41d9-ac18-4240180f5c8d" providerId="ADAL" clId="{1338BEA9-899A-4C8C-9B79-056F9FAD591B}" dt="2025-06-23T07:06:14.488" v="20" actId="6549"/>
          <ac:spMkLst>
            <pc:docMk/>
            <pc:sldMk cId="520469582" sldId="258"/>
            <ac:spMk id="5" creationId="{0D799850-BA32-4B48-A246-32C76884E3EE}"/>
          </ac:spMkLst>
        </pc:spChg>
      </pc:sldChg>
      <pc:sldChg chg="modSp mod">
        <pc:chgData name="Zeman Martin, Ing." userId="3f77366f-4b04-41d9-ac18-4240180f5c8d" providerId="ADAL" clId="{1338BEA9-899A-4C8C-9B79-056F9FAD591B}" dt="2025-06-23T07:07:01.545" v="26" actId="404"/>
        <pc:sldMkLst>
          <pc:docMk/>
          <pc:sldMk cId="3449648570" sldId="264"/>
        </pc:sldMkLst>
        <pc:spChg chg="mod">
          <ac:chgData name="Zeman Martin, Ing." userId="3f77366f-4b04-41d9-ac18-4240180f5c8d" providerId="ADAL" clId="{1338BEA9-899A-4C8C-9B79-056F9FAD591B}" dt="2025-06-23T07:07:01.545" v="26" actId="404"/>
          <ac:spMkLst>
            <pc:docMk/>
            <pc:sldMk cId="3449648570" sldId="264"/>
            <ac:spMk id="2" creationId="{03E4DF8B-9ABD-44EA-AFA3-08C0661355A3}"/>
          </ac:spMkLst>
        </pc:spChg>
      </pc:sldChg>
      <pc:sldChg chg="modSp mod">
        <pc:chgData name="Zeman Martin, Ing." userId="3f77366f-4b04-41d9-ac18-4240180f5c8d" providerId="ADAL" clId="{1338BEA9-899A-4C8C-9B79-056F9FAD591B}" dt="2025-06-23T07:15:29.936" v="65" actId="20577"/>
        <pc:sldMkLst>
          <pc:docMk/>
          <pc:sldMk cId="2106788789" sldId="271"/>
        </pc:sldMkLst>
        <pc:spChg chg="mod">
          <ac:chgData name="Zeman Martin, Ing." userId="3f77366f-4b04-41d9-ac18-4240180f5c8d" providerId="ADAL" clId="{1338BEA9-899A-4C8C-9B79-056F9FAD591B}" dt="2025-06-23T07:15:29.936" v="65" actId="20577"/>
          <ac:spMkLst>
            <pc:docMk/>
            <pc:sldMk cId="2106788789" sldId="271"/>
            <ac:spMk id="11" creationId="{31261972-0B2D-4436-989F-95AE08EBCB5A}"/>
          </ac:spMkLst>
        </pc:spChg>
      </pc:sldChg>
      <pc:sldChg chg="del">
        <pc:chgData name="Zeman Martin, Ing." userId="3f77366f-4b04-41d9-ac18-4240180f5c8d" providerId="ADAL" clId="{1338BEA9-899A-4C8C-9B79-056F9FAD591B}" dt="2025-06-23T07:08:31.572" v="29" actId="47"/>
        <pc:sldMkLst>
          <pc:docMk/>
          <pc:sldMk cId="1374584979" sldId="274"/>
        </pc:sldMkLst>
      </pc:sldChg>
      <pc:sldChg chg="modSp mod">
        <pc:chgData name="Zeman Martin, Ing." userId="3f77366f-4b04-41d9-ac18-4240180f5c8d" providerId="ADAL" clId="{1338BEA9-899A-4C8C-9B79-056F9FAD591B}" dt="2025-06-23T07:15:39.778" v="68" actId="20577"/>
        <pc:sldMkLst>
          <pc:docMk/>
          <pc:sldMk cId="3976942012" sldId="339"/>
        </pc:sldMkLst>
        <pc:spChg chg="mod">
          <ac:chgData name="Zeman Martin, Ing." userId="3f77366f-4b04-41d9-ac18-4240180f5c8d" providerId="ADAL" clId="{1338BEA9-899A-4C8C-9B79-056F9FAD591B}" dt="2025-06-23T07:15:39.778" v="68" actId="20577"/>
          <ac:spMkLst>
            <pc:docMk/>
            <pc:sldMk cId="3976942012" sldId="339"/>
            <ac:spMk id="11" creationId="{31261972-0B2D-4436-989F-95AE08EBCB5A}"/>
          </ac:spMkLst>
        </pc:spChg>
      </pc:sldChg>
      <pc:sldChg chg="del">
        <pc:chgData name="Zeman Martin, Ing." userId="3f77366f-4b04-41d9-ac18-4240180f5c8d" providerId="ADAL" clId="{1338BEA9-899A-4C8C-9B79-056F9FAD591B}" dt="2025-06-23T07:07:44.862" v="28" actId="47"/>
        <pc:sldMkLst>
          <pc:docMk/>
          <pc:sldMk cId="3360069844" sldId="400"/>
        </pc:sldMkLst>
      </pc:sldChg>
      <pc:sldChg chg="del">
        <pc:chgData name="Zeman Martin, Ing." userId="3f77366f-4b04-41d9-ac18-4240180f5c8d" providerId="ADAL" clId="{1338BEA9-899A-4C8C-9B79-056F9FAD591B}" dt="2025-06-23T07:07:44.862" v="28" actId="47"/>
        <pc:sldMkLst>
          <pc:docMk/>
          <pc:sldMk cId="2122247361" sldId="408"/>
        </pc:sldMkLst>
      </pc:sldChg>
      <pc:sldChg chg="del">
        <pc:chgData name="Zeman Martin, Ing." userId="3f77366f-4b04-41d9-ac18-4240180f5c8d" providerId="ADAL" clId="{1338BEA9-899A-4C8C-9B79-056F9FAD591B}" dt="2025-06-23T07:07:44.862" v="28" actId="47"/>
        <pc:sldMkLst>
          <pc:docMk/>
          <pc:sldMk cId="537714445" sldId="411"/>
        </pc:sldMkLst>
      </pc:sldChg>
      <pc:sldChg chg="del">
        <pc:chgData name="Zeman Martin, Ing." userId="3f77366f-4b04-41d9-ac18-4240180f5c8d" providerId="ADAL" clId="{1338BEA9-899A-4C8C-9B79-056F9FAD591B}" dt="2025-06-23T07:07:44.862" v="28" actId="47"/>
        <pc:sldMkLst>
          <pc:docMk/>
          <pc:sldMk cId="286372012" sldId="414"/>
        </pc:sldMkLst>
      </pc:sldChg>
      <pc:sldChg chg="del">
        <pc:chgData name="Zeman Martin, Ing." userId="3f77366f-4b04-41d9-ac18-4240180f5c8d" providerId="ADAL" clId="{1338BEA9-899A-4C8C-9B79-056F9FAD591B}" dt="2025-06-23T07:07:44.862" v="28" actId="47"/>
        <pc:sldMkLst>
          <pc:docMk/>
          <pc:sldMk cId="2258785758" sldId="417"/>
        </pc:sldMkLst>
      </pc:sldChg>
      <pc:sldChg chg="del">
        <pc:chgData name="Zeman Martin, Ing." userId="3f77366f-4b04-41d9-ac18-4240180f5c8d" providerId="ADAL" clId="{1338BEA9-899A-4C8C-9B79-056F9FAD591B}" dt="2025-06-23T07:07:44.862" v="28" actId="47"/>
        <pc:sldMkLst>
          <pc:docMk/>
          <pc:sldMk cId="1532960696" sldId="419"/>
        </pc:sldMkLst>
      </pc:sldChg>
      <pc:sldChg chg="del">
        <pc:chgData name="Zeman Martin, Ing." userId="3f77366f-4b04-41d9-ac18-4240180f5c8d" providerId="ADAL" clId="{1338BEA9-899A-4C8C-9B79-056F9FAD591B}" dt="2025-06-23T07:07:44.862" v="28" actId="47"/>
        <pc:sldMkLst>
          <pc:docMk/>
          <pc:sldMk cId="1691032996" sldId="421"/>
        </pc:sldMkLst>
      </pc:sldChg>
      <pc:sldChg chg="del">
        <pc:chgData name="Zeman Martin, Ing." userId="3f77366f-4b04-41d9-ac18-4240180f5c8d" providerId="ADAL" clId="{1338BEA9-899A-4C8C-9B79-056F9FAD591B}" dt="2025-06-23T07:07:44.862" v="28" actId="47"/>
        <pc:sldMkLst>
          <pc:docMk/>
          <pc:sldMk cId="1440105858" sldId="2145706829"/>
        </pc:sldMkLst>
      </pc:sldChg>
      <pc:sldChg chg="del">
        <pc:chgData name="Zeman Martin, Ing." userId="3f77366f-4b04-41d9-ac18-4240180f5c8d" providerId="ADAL" clId="{1338BEA9-899A-4C8C-9B79-056F9FAD591B}" dt="2025-06-23T07:07:26.134" v="27" actId="47"/>
        <pc:sldMkLst>
          <pc:docMk/>
          <pc:sldMk cId="3550151393" sldId="2145706904"/>
        </pc:sldMkLst>
      </pc:sldChg>
      <pc:sldChg chg="del">
        <pc:chgData name="Zeman Martin, Ing." userId="3f77366f-4b04-41d9-ac18-4240180f5c8d" providerId="ADAL" clId="{1338BEA9-899A-4C8C-9B79-056F9FAD591B}" dt="2025-06-23T07:08:57.082" v="30" actId="47"/>
        <pc:sldMkLst>
          <pc:docMk/>
          <pc:sldMk cId="2505620417" sldId="2145706907"/>
        </pc:sldMkLst>
      </pc:sldChg>
      <pc:sldChg chg="del">
        <pc:chgData name="Zeman Martin, Ing." userId="3f77366f-4b04-41d9-ac18-4240180f5c8d" providerId="ADAL" clId="{1338BEA9-899A-4C8C-9B79-056F9FAD591B}" dt="2025-06-23T07:08:31.572" v="29" actId="47"/>
        <pc:sldMkLst>
          <pc:docMk/>
          <pc:sldMk cId="743290890" sldId="2145706910"/>
        </pc:sldMkLst>
      </pc:sldChg>
      <pc:sldChg chg="del">
        <pc:chgData name="Zeman Martin, Ing." userId="3f77366f-4b04-41d9-ac18-4240180f5c8d" providerId="ADAL" clId="{1338BEA9-899A-4C8C-9B79-056F9FAD591B}" dt="2025-06-23T07:08:31.572" v="29" actId="47"/>
        <pc:sldMkLst>
          <pc:docMk/>
          <pc:sldMk cId="3166746415" sldId="2145706924"/>
        </pc:sldMkLst>
      </pc:sldChg>
      <pc:sldChg chg="del">
        <pc:chgData name="Zeman Martin, Ing." userId="3f77366f-4b04-41d9-ac18-4240180f5c8d" providerId="ADAL" clId="{1338BEA9-899A-4C8C-9B79-056F9FAD591B}" dt="2025-06-23T07:07:44.862" v="28" actId="47"/>
        <pc:sldMkLst>
          <pc:docMk/>
          <pc:sldMk cId="3559633369" sldId="2145706929"/>
        </pc:sldMkLst>
      </pc:sldChg>
      <pc:sldChg chg="del">
        <pc:chgData name="Zeman Martin, Ing." userId="3f77366f-4b04-41d9-ac18-4240180f5c8d" providerId="ADAL" clId="{1338BEA9-899A-4C8C-9B79-056F9FAD591B}" dt="2025-06-23T07:07:44.862" v="28" actId="47"/>
        <pc:sldMkLst>
          <pc:docMk/>
          <pc:sldMk cId="1399000606" sldId="2145706930"/>
        </pc:sldMkLst>
      </pc:sldChg>
      <pc:sldChg chg="del">
        <pc:chgData name="Zeman Martin, Ing." userId="3f77366f-4b04-41d9-ac18-4240180f5c8d" providerId="ADAL" clId="{1338BEA9-899A-4C8C-9B79-056F9FAD591B}" dt="2025-06-23T07:07:44.862" v="28" actId="47"/>
        <pc:sldMkLst>
          <pc:docMk/>
          <pc:sldMk cId="1387751493" sldId="2145706931"/>
        </pc:sldMkLst>
      </pc:sldChg>
      <pc:sldChg chg="del">
        <pc:chgData name="Zeman Martin, Ing." userId="3f77366f-4b04-41d9-ac18-4240180f5c8d" providerId="ADAL" clId="{1338BEA9-899A-4C8C-9B79-056F9FAD591B}" dt="2025-06-23T07:07:44.862" v="28" actId="47"/>
        <pc:sldMkLst>
          <pc:docMk/>
          <pc:sldMk cId="4033357134" sldId="2145706932"/>
        </pc:sldMkLst>
      </pc:sldChg>
      <pc:sldChg chg="del">
        <pc:chgData name="Zeman Martin, Ing." userId="3f77366f-4b04-41d9-ac18-4240180f5c8d" providerId="ADAL" clId="{1338BEA9-899A-4C8C-9B79-056F9FAD591B}" dt="2025-06-23T07:07:44.862" v="28" actId="47"/>
        <pc:sldMkLst>
          <pc:docMk/>
          <pc:sldMk cId="3325209985" sldId="2145706933"/>
        </pc:sldMkLst>
      </pc:sldChg>
      <pc:sldChg chg="del">
        <pc:chgData name="Zeman Martin, Ing." userId="3f77366f-4b04-41d9-ac18-4240180f5c8d" providerId="ADAL" clId="{1338BEA9-899A-4C8C-9B79-056F9FAD591B}" dt="2025-06-23T07:07:44.862" v="28" actId="47"/>
        <pc:sldMkLst>
          <pc:docMk/>
          <pc:sldMk cId="78775925" sldId="2145706934"/>
        </pc:sldMkLst>
      </pc:sldChg>
      <pc:sldChg chg="del">
        <pc:chgData name="Zeman Martin, Ing." userId="3f77366f-4b04-41d9-ac18-4240180f5c8d" providerId="ADAL" clId="{1338BEA9-899A-4C8C-9B79-056F9FAD591B}" dt="2025-06-23T07:07:44.862" v="28" actId="47"/>
        <pc:sldMkLst>
          <pc:docMk/>
          <pc:sldMk cId="4014865757" sldId="2145706935"/>
        </pc:sldMkLst>
      </pc:sldChg>
      <pc:sldChg chg="del">
        <pc:chgData name="Zeman Martin, Ing." userId="3f77366f-4b04-41d9-ac18-4240180f5c8d" providerId="ADAL" clId="{1338BEA9-899A-4C8C-9B79-056F9FAD591B}" dt="2025-06-23T07:07:44.862" v="28" actId="47"/>
        <pc:sldMkLst>
          <pc:docMk/>
          <pc:sldMk cId="3838120051" sldId="2145706936"/>
        </pc:sldMkLst>
      </pc:sldChg>
      <pc:sldChg chg="del">
        <pc:chgData name="Zeman Martin, Ing." userId="3f77366f-4b04-41d9-ac18-4240180f5c8d" providerId="ADAL" clId="{1338BEA9-899A-4C8C-9B79-056F9FAD591B}" dt="2025-06-23T07:07:26.134" v="27" actId="47"/>
        <pc:sldMkLst>
          <pc:docMk/>
          <pc:sldMk cId="1758838679" sldId="2145706937"/>
        </pc:sldMkLst>
      </pc:sldChg>
      <pc:sldChg chg="del">
        <pc:chgData name="Zeman Martin, Ing." userId="3f77366f-4b04-41d9-ac18-4240180f5c8d" providerId="ADAL" clId="{1338BEA9-899A-4C8C-9B79-056F9FAD591B}" dt="2025-06-23T07:07:26.134" v="27" actId="47"/>
        <pc:sldMkLst>
          <pc:docMk/>
          <pc:sldMk cId="2001817170" sldId="2145706946"/>
        </pc:sldMkLst>
      </pc:sldChg>
      <pc:sldChg chg="del">
        <pc:chgData name="Zeman Martin, Ing." userId="3f77366f-4b04-41d9-ac18-4240180f5c8d" providerId="ADAL" clId="{1338BEA9-899A-4C8C-9B79-056F9FAD591B}" dt="2025-06-23T07:08:31.572" v="29" actId="47"/>
        <pc:sldMkLst>
          <pc:docMk/>
          <pc:sldMk cId="4252402050" sldId="2145706947"/>
        </pc:sldMkLst>
      </pc:sldChg>
      <pc:sldChg chg="del">
        <pc:chgData name="Zeman Martin, Ing." userId="3f77366f-4b04-41d9-ac18-4240180f5c8d" providerId="ADAL" clId="{1338BEA9-899A-4C8C-9B79-056F9FAD591B}" dt="2025-06-23T07:08:31.572" v="29" actId="47"/>
        <pc:sldMkLst>
          <pc:docMk/>
          <pc:sldMk cId="755674078" sldId="2145706948"/>
        </pc:sldMkLst>
      </pc:sldChg>
      <pc:sldChg chg="modSp mod">
        <pc:chgData name="Zeman Martin, Ing." userId="3f77366f-4b04-41d9-ac18-4240180f5c8d" providerId="ADAL" clId="{1338BEA9-899A-4C8C-9B79-056F9FAD591B}" dt="2025-06-23T07:11:27.082" v="61" actId="20577"/>
        <pc:sldMkLst>
          <pc:docMk/>
          <pc:sldMk cId="1755801906" sldId="2145706949"/>
        </pc:sldMkLst>
        <pc:spChg chg="mod">
          <ac:chgData name="Zeman Martin, Ing." userId="3f77366f-4b04-41d9-ac18-4240180f5c8d" providerId="ADAL" clId="{1338BEA9-899A-4C8C-9B79-056F9FAD591B}" dt="2025-06-23T07:09:19.097" v="34" actId="20577"/>
          <ac:spMkLst>
            <pc:docMk/>
            <pc:sldMk cId="1755801906" sldId="2145706949"/>
            <ac:spMk id="2" creationId="{90218E87-C7A1-B439-9BB6-AD4776CB6FD6}"/>
          </ac:spMkLst>
        </pc:spChg>
        <pc:spChg chg="mod">
          <ac:chgData name="Zeman Martin, Ing." userId="3f77366f-4b04-41d9-ac18-4240180f5c8d" providerId="ADAL" clId="{1338BEA9-899A-4C8C-9B79-056F9FAD591B}" dt="2025-06-23T07:11:27.082" v="61" actId="20577"/>
          <ac:spMkLst>
            <pc:docMk/>
            <pc:sldMk cId="1755801906" sldId="2145706949"/>
            <ac:spMk id="5" creationId="{5678FF04-1E23-FEF0-1165-8578A588E9E0}"/>
          </ac:spMkLst>
        </pc:spChg>
      </pc:sldChg>
      <pc:sldMasterChg chg="delSldLayout">
        <pc:chgData name="Zeman Martin, Ing." userId="3f77366f-4b04-41d9-ac18-4240180f5c8d" providerId="ADAL" clId="{1338BEA9-899A-4C8C-9B79-056F9FAD591B}" dt="2025-06-23T07:07:44.862" v="28" actId="47"/>
        <pc:sldMasterMkLst>
          <pc:docMk/>
          <pc:sldMasterMk cId="2189486742" sldId="2147483648"/>
        </pc:sldMasterMkLst>
        <pc:sldLayoutChg chg="del">
          <pc:chgData name="Zeman Martin, Ing." userId="3f77366f-4b04-41d9-ac18-4240180f5c8d" providerId="ADAL" clId="{1338BEA9-899A-4C8C-9B79-056F9FAD591B}" dt="2025-06-23T07:07:44.862" v="28" actId="47"/>
          <pc:sldLayoutMkLst>
            <pc:docMk/>
            <pc:sldMasterMk cId="2189486742" sldId="2147483648"/>
            <pc:sldLayoutMk cId="1004726045" sldId="214748366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45EE49-23C6-4FA1-857D-D30BE7977634}" type="datetimeFigureOut">
              <a:rPr lang="cs-CZ" smtClean="0"/>
              <a:t>23.06.2025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DD4EAD-15A1-4C9D-A3A3-35552D4344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799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E6EE73-46DB-1B67-3E13-F377219E29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F05805E-85CC-72DF-94DC-AAF9D9293D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443C1F4-0A8C-ED51-3040-F3A46F3A6E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423D38B-999E-612A-D14D-CDCF19155F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43AAB5-6C58-694A-8F01-50A5423AF5D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12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EF5F04-2CF6-4412-ABA4-6A9DEAB00D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849DFE-6405-426A-A942-D15DA2B41F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84A4C5-F0EE-4904-8D7F-70DD165E2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4EA20-B24C-489F-912F-A3AF0FE7DA58}" type="datetimeFigureOut">
              <a:rPr lang="cs-CZ" smtClean="0"/>
              <a:t>23.06.2025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8296BD-7400-4136-A505-C295019AF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488CAF-2758-4057-8842-CA8A5F8F4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13E3-C065-4953-B1FA-AC900549BB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24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76F5D1-FF93-475B-A7FD-9DF1C89BC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92C0996-5AFD-4404-A495-11E7E3D54D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E50A80-F435-4393-924F-6D2C89D3C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4EA20-B24C-489F-912F-A3AF0FE7DA58}" type="datetimeFigureOut">
              <a:rPr lang="cs-CZ" smtClean="0"/>
              <a:t>23.06.2025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BA599E-CFFF-44EB-81EB-E32FF5637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10ADB4-F67A-4695-A2F0-747B0B9E2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13E3-C065-4953-B1FA-AC900549BB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938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BDDF303-CD96-42D0-B0FF-1EA2631BB3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348536A-2C47-465F-89A9-3E6CCA23EE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6E8545-207B-4A04-A67E-4D5276623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4EA20-B24C-489F-912F-A3AF0FE7DA58}" type="datetimeFigureOut">
              <a:rPr lang="cs-CZ" smtClean="0"/>
              <a:t>23.06.2025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A56CD5-46BB-4CD6-B7C3-49BC4372B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58F517-15EB-441E-9B99-086CDBD29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13E3-C065-4953-B1FA-AC900549BB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576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593D6-5E72-46E0-8609-B3C4C56D5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95881E-EF6E-4C6E-8CD6-F7CBBA5F1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AD70B8-1E56-4147-AFE8-FBD915CBD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4EA20-B24C-489F-912F-A3AF0FE7DA58}" type="datetimeFigureOut">
              <a:rPr lang="cs-CZ" smtClean="0"/>
              <a:t>23.06.2025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7E416-C1E9-4A4A-9A21-4134EC34F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0FE17E-4CC4-4DF2-B03F-3315BD247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13E3-C065-4953-B1FA-AC900549BB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658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BF105E-68CD-41F5-B29E-FC0663768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2557284-CDAB-42CA-AAC7-890C775A3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283D1C-0B80-4BD9-82CC-18D70DF73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4EA20-B24C-489F-912F-A3AF0FE7DA58}" type="datetimeFigureOut">
              <a:rPr lang="cs-CZ" smtClean="0"/>
              <a:t>23.06.2025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0E823B-175F-401A-86DD-56AED80C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5BCB87-A096-46CE-A7AB-21626DDF9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13E3-C065-4953-B1FA-AC900549BB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84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C060D0-0398-4E94-997D-486C5EABE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0BA8DE-A023-4784-9C24-5F54ADB47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70A725-9AC0-4328-BEE0-5C92B037AE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CEA8F1F-1920-4E2D-B7B4-658F1AB56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4EA20-B24C-489F-912F-A3AF0FE7DA58}" type="datetimeFigureOut">
              <a:rPr lang="cs-CZ" smtClean="0"/>
              <a:t>23.06.2025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B2C335-96C2-46CC-85FD-26EBBC423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C787420-5B93-4AB9-9297-31A56EB43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13E3-C065-4953-B1FA-AC900549BB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772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D14DFC-AD82-4229-AF85-DCBA3B432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43E0A51-C50F-4BEB-8034-995ED134A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0AA962-E8E4-4F68-ADD3-32DF52E7E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F9BBE84-B6A0-47B4-A765-72F94C192C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02CF32B-66C2-48E5-9188-6811AECCFF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5099056-A368-4774-AA70-01EFB13BD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4EA20-B24C-489F-912F-A3AF0FE7DA58}" type="datetimeFigureOut">
              <a:rPr lang="cs-CZ" smtClean="0"/>
              <a:t>23.06.2025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E4183AE-BD5F-484D-95B8-7B7A09348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E88A38F-89E4-414A-A14C-179548B2A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13E3-C065-4953-B1FA-AC900549BB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11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0130-E23E-4724-B665-F69E2170B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57635F4-A027-4FCD-9181-C3CCB9851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4EA20-B24C-489F-912F-A3AF0FE7DA58}" type="datetimeFigureOut">
              <a:rPr lang="cs-CZ" smtClean="0"/>
              <a:t>23.06.2025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0561664-BACC-4F60-B08E-D3DDA0146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A9980D5-CCF0-40A5-82DB-BC6AF9EC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13E3-C065-4953-B1FA-AC900549BB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8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24C9999-BFFF-4A0D-8575-A01A28B39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4EA20-B24C-489F-912F-A3AF0FE7DA58}" type="datetimeFigureOut">
              <a:rPr lang="cs-CZ" smtClean="0"/>
              <a:t>23.06.2025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8F26627-5AEC-4D47-9312-B1A2F0BC2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DC0FE30-CBC6-436F-A854-0A1A7CEF6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13E3-C065-4953-B1FA-AC900549BB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46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20F589-F8E6-432C-BA95-17B752328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FF5BF9-2411-4297-969E-29D8F560F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DAE907-683B-4142-B763-01A0A5727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39FBC82-6FA8-4048-9714-C2A7D198C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4EA20-B24C-489F-912F-A3AF0FE7DA58}" type="datetimeFigureOut">
              <a:rPr lang="cs-CZ" smtClean="0"/>
              <a:t>23.06.2025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C97645C-2013-4F74-948A-A86B79833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D2A3E7B-0642-463A-ADA0-4B68A1C2D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13E3-C065-4953-B1FA-AC900549BB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156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6E66D8-C4B1-4A4A-ABF3-26E35DF4A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50B9ABF-0BAF-4AD4-89E4-B360E942A2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2FBC927-3E00-44FF-9FE0-AAF7BE567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A593BEE-C435-4B8E-B111-35C6BD47A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4EA20-B24C-489F-912F-A3AF0FE7DA58}" type="datetimeFigureOut">
              <a:rPr lang="cs-CZ" smtClean="0"/>
              <a:t>23.06.2025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2EEE82-6674-4CAA-A118-1343F2EA7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E25D0C-A0E5-41A1-9904-42DD0CA76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13E3-C065-4953-B1FA-AC900549BB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188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AA6F532-D7EC-48E9-A215-420941A98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381003-F90E-4316-9327-96176CCBE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7634AD-1675-4871-805B-2C8C819F45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4EA20-B24C-489F-912F-A3AF0FE7DA58}" type="datetimeFigureOut">
              <a:rPr lang="cs-CZ" smtClean="0"/>
              <a:t>23.06.2025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E3E45C-2BF3-4558-A99B-100B3D7E27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DDD1E6-343B-4BC6-BCA7-7A7CB5C37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A13E3-C065-4953-B1FA-AC900549BB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486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A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1C709E-0176-4B91-B92E-262C3D79E8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8769" y="2031122"/>
            <a:ext cx="10839562" cy="2432539"/>
          </a:xfrm>
        </p:spPr>
        <p:txBody>
          <a:bodyPr>
            <a:normAutofit fontScale="90000"/>
          </a:bodyPr>
          <a:lstStyle/>
          <a:p>
            <a:b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Národní rada elektronického zdravotnictví</a:t>
            </a:r>
            <a:br>
              <a:rPr lang="cs-CZ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jednání</a:t>
            </a:r>
            <a:endParaRPr lang="cs-CZ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Obrázek 8" descr="Obsah obrázku kreslení&#10;&#10;Popis byl vytvořen automaticky">
            <a:extLst>
              <a:ext uri="{FF2B5EF4-FFF2-40B4-BE49-F238E27FC236}">
                <a16:creationId xmlns:a16="http://schemas.microsoft.com/office/drawing/2014/main" id="{27949A00-AD9D-4441-90AB-4567CE72DF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28" y="194263"/>
            <a:ext cx="5833872" cy="1207008"/>
          </a:xfrm>
          <a:prstGeom prst="rect">
            <a:avLst/>
          </a:prstGeom>
        </p:spPr>
      </p:pic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AD2D8C55-B784-490B-8A04-4C737D18DE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48506" y="5787210"/>
            <a:ext cx="1989825" cy="646047"/>
          </a:xfrm>
          <a:prstGeom prst="rect">
            <a:avLst/>
          </a:prstGeom>
        </p:spPr>
      </p:pic>
      <p:sp>
        <p:nvSpPr>
          <p:cNvPr id="7" name="Podnadpis 2">
            <a:extLst>
              <a:ext uri="{FF2B5EF4-FFF2-40B4-BE49-F238E27FC236}">
                <a16:creationId xmlns:a16="http://schemas.microsoft.com/office/drawing/2014/main" id="{35AC28F5-B569-48AF-9EAF-CEDBE7595494}"/>
              </a:ext>
            </a:extLst>
          </p:cNvPr>
          <p:cNvSpPr txBox="1">
            <a:spLocks/>
          </p:cNvSpPr>
          <p:nvPr/>
        </p:nvSpPr>
        <p:spPr>
          <a:xfrm>
            <a:off x="1014734" y="5787040"/>
            <a:ext cx="9144000" cy="533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 června 2025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5256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1CE9FA-42C6-E989-E736-809ECC94F4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véPole 11">
            <a:extLst>
              <a:ext uri="{FF2B5EF4-FFF2-40B4-BE49-F238E27FC236}">
                <a16:creationId xmlns:a16="http://schemas.microsoft.com/office/drawing/2014/main" id="{9F3CD472-286B-C2CB-E7F9-F6E9B7A361AC}"/>
              </a:ext>
            </a:extLst>
          </p:cNvPr>
          <p:cNvSpPr txBox="1"/>
          <p:nvPr/>
        </p:nvSpPr>
        <p:spPr>
          <a:xfrm>
            <a:off x="0" y="3182065"/>
            <a:ext cx="12192000" cy="646331"/>
          </a:xfrm>
          <a:prstGeom prst="rect">
            <a:avLst/>
          </a:prstGeom>
          <a:gradFill flip="none" rotWithShape="1">
            <a:gsLst>
              <a:gs pos="62000">
                <a:schemeClr val="accent1">
                  <a:lumMod val="0"/>
                  <a:lumOff val="100000"/>
                </a:schemeClr>
              </a:gs>
              <a:gs pos="100000">
                <a:srgbClr val="D30F44"/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cs-CZ" sz="3600" b="1" kern="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Děkuji za pozornost</a:t>
            </a:r>
            <a:endParaRPr lang="cs-CZ" sz="6000" dirty="0">
              <a:solidFill>
                <a:schemeClr val="accent1">
                  <a:lumMod val="50000"/>
                </a:schemeClr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652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515036-1C14-4840-A909-9A9AB7E96891}"/>
              </a:ext>
            </a:extLst>
          </p:cNvPr>
          <p:cNvSpPr txBox="1">
            <a:spLocks/>
          </p:cNvSpPr>
          <p:nvPr/>
        </p:nvSpPr>
        <p:spPr>
          <a:xfrm>
            <a:off x="1001703" y="1166413"/>
            <a:ext cx="4888734" cy="6730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jednání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8DC175C-9390-4A0A-83DE-6EC26A85C5E1}"/>
              </a:ext>
            </a:extLst>
          </p:cNvPr>
          <p:cNvSpPr txBox="1"/>
          <p:nvPr/>
        </p:nvSpPr>
        <p:spPr>
          <a:xfrm>
            <a:off x="1001703" y="1959935"/>
            <a:ext cx="5064642" cy="3508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799850-BA32-4B48-A246-32C76884E3EE}"/>
              </a:ext>
            </a:extLst>
          </p:cNvPr>
          <p:cNvSpPr txBox="1"/>
          <p:nvPr/>
        </p:nvSpPr>
        <p:spPr>
          <a:xfrm>
            <a:off x="1001704" y="1959935"/>
            <a:ext cx="10171814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l" hangingPunct="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183C6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Zahájení a schválení programu jednání 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 hangingPunct="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183C6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Projednání výstupů z pracovních konzultací k návrhu aktualizace Národní strategie elektronického zdravotnictví 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 hangingPunct="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183C6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Úkoly a stanovení dalšího postupu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 hangingPunct="0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1800" dirty="0">
                <a:solidFill>
                  <a:srgbClr val="183C6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Diskuze a různé</a:t>
            </a:r>
          </a:p>
          <a:p>
            <a:pPr marL="342900" lvl="0" indent="-342900" algn="l" hangingPunct="0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  <a:buFont typeface="+mj-lt"/>
              <a:buAutoNum type="arabicPeriod"/>
            </a:pP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cs-CZ" sz="1800" dirty="0">
                <a:solidFill>
                  <a:srgbClr val="183C6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Zakončení</a:t>
            </a:r>
            <a:endParaRPr lang="cs-CZ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0DFF093-23A3-45E8-9A21-4E4A34A5C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8724" y="401324"/>
            <a:ext cx="1553850" cy="24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469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A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 descr="Obsah obrázku kreslení&#10;&#10;Popis byl vytvořen automaticky">
            <a:extLst>
              <a:ext uri="{FF2B5EF4-FFF2-40B4-BE49-F238E27FC236}">
                <a16:creationId xmlns:a16="http://schemas.microsoft.com/office/drawing/2014/main" id="{B07A6F45-B0BD-4218-A751-2A1F715836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497" y="1999298"/>
            <a:ext cx="559979" cy="55997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3E4DF8B-9ABD-44EA-AFA3-08C0661355A3}"/>
              </a:ext>
            </a:extLst>
          </p:cNvPr>
          <p:cNvSpPr txBox="1">
            <a:spLocks/>
          </p:cNvSpPr>
          <p:nvPr/>
        </p:nvSpPr>
        <p:spPr>
          <a:xfrm>
            <a:off x="1990531" y="2559278"/>
            <a:ext cx="9144000" cy="18634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Zahájení a schválení programu jednání </a:t>
            </a:r>
          </a:p>
          <a:p>
            <a:endParaRPr lang="cs-CZ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26F09A-78D9-4D99-83D2-B406840C85A0}"/>
              </a:ext>
            </a:extLst>
          </p:cNvPr>
          <p:cNvSpPr txBox="1">
            <a:spLocks/>
          </p:cNvSpPr>
          <p:nvPr/>
        </p:nvSpPr>
        <p:spPr>
          <a:xfrm>
            <a:off x="1990531" y="4422710"/>
            <a:ext cx="6407020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8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CAC39792-09FB-4BA8-8965-BAB91B45BA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1709" y="5931650"/>
            <a:ext cx="654858" cy="661095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31261972-0B2D-4436-989F-95AE08EBCB5A}"/>
              </a:ext>
            </a:extLst>
          </p:cNvPr>
          <p:cNvSpPr txBox="1"/>
          <p:nvPr/>
        </p:nvSpPr>
        <p:spPr>
          <a:xfrm>
            <a:off x="1467289" y="2115515"/>
            <a:ext cx="47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2638204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515036-1C14-4840-A909-9A9AB7E96891}"/>
              </a:ext>
            </a:extLst>
          </p:cNvPr>
          <p:cNvSpPr txBox="1">
            <a:spLocks/>
          </p:cNvSpPr>
          <p:nvPr/>
        </p:nvSpPr>
        <p:spPr>
          <a:xfrm>
            <a:off x="1001703" y="1166413"/>
            <a:ext cx="6829312" cy="6730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Schválení programu jednání 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8DC175C-9390-4A0A-83DE-6EC26A85C5E1}"/>
              </a:ext>
            </a:extLst>
          </p:cNvPr>
          <p:cNvSpPr txBox="1"/>
          <p:nvPr/>
        </p:nvSpPr>
        <p:spPr>
          <a:xfrm>
            <a:off x="1001703" y="1959935"/>
            <a:ext cx="5064642" cy="3508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799850-BA32-4B48-A246-32C76884E3EE}"/>
              </a:ext>
            </a:extLst>
          </p:cNvPr>
          <p:cNvSpPr txBox="1"/>
          <p:nvPr/>
        </p:nvSpPr>
        <p:spPr>
          <a:xfrm>
            <a:off x="1001704" y="1959935"/>
            <a:ext cx="1062758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C2CD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Návrh usnesení:</a:t>
            </a:r>
          </a:p>
          <a:p>
            <a:endParaRPr lang="cs-CZ" sz="2800" dirty="0">
              <a:solidFill>
                <a:srgbClr val="C2CD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2CD23"/>
              </a:buClr>
            </a:pP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„Národní rada elektronického zdravotnictví schvaluje navržený program jednání.“ </a:t>
            </a:r>
          </a:p>
          <a:p>
            <a:pPr marL="342900" indent="-342900">
              <a:buClr>
                <a:srgbClr val="C2CD23"/>
              </a:buClr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C2CD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CA1F68E4-F155-4361-A47B-F9D2D898F2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8724" y="401324"/>
            <a:ext cx="1553850" cy="24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150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A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 descr="Obsah obrázku kreslení&#10;&#10;Popis byl vytvořen automaticky">
            <a:extLst>
              <a:ext uri="{FF2B5EF4-FFF2-40B4-BE49-F238E27FC236}">
                <a16:creationId xmlns:a16="http://schemas.microsoft.com/office/drawing/2014/main" id="{B07A6F45-B0BD-4218-A751-2A1F715836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497" y="1999298"/>
            <a:ext cx="559979" cy="55997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3E4DF8B-9ABD-44EA-AFA3-08C0661355A3}"/>
              </a:ext>
            </a:extLst>
          </p:cNvPr>
          <p:cNvSpPr txBox="1">
            <a:spLocks/>
          </p:cNvSpPr>
          <p:nvPr/>
        </p:nvSpPr>
        <p:spPr>
          <a:xfrm>
            <a:off x="1990531" y="2559278"/>
            <a:ext cx="9144000" cy="18634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Projednání výstupů z pracovních konzultací k návrhu aktualizace Národní strategie elektronického zdravotnictví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26F09A-78D9-4D99-83D2-B406840C85A0}"/>
              </a:ext>
            </a:extLst>
          </p:cNvPr>
          <p:cNvSpPr txBox="1">
            <a:spLocks/>
          </p:cNvSpPr>
          <p:nvPr/>
        </p:nvSpPr>
        <p:spPr>
          <a:xfrm>
            <a:off x="1990531" y="4422710"/>
            <a:ext cx="6407020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8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CAC39792-09FB-4BA8-8965-BAB91B45BA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1709" y="5931650"/>
            <a:ext cx="654858" cy="661095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31261972-0B2D-4436-989F-95AE08EBCB5A}"/>
              </a:ext>
            </a:extLst>
          </p:cNvPr>
          <p:cNvSpPr txBox="1"/>
          <p:nvPr/>
        </p:nvSpPr>
        <p:spPr>
          <a:xfrm>
            <a:off x="1467289" y="2115515"/>
            <a:ext cx="47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</p:spTree>
    <p:extLst>
      <p:ext uri="{BB962C8B-B14F-4D97-AF65-F5344CB8AC3E}">
        <p14:creationId xmlns:p14="http://schemas.microsoft.com/office/powerpoint/2010/main" val="3449648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58E8BB-69F9-10B4-BFC1-81CDF89777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218E87-C7A1-B439-9BB6-AD4776CB6FD6}"/>
              </a:ext>
            </a:extLst>
          </p:cNvPr>
          <p:cNvSpPr txBox="1">
            <a:spLocks/>
          </p:cNvSpPr>
          <p:nvPr/>
        </p:nvSpPr>
        <p:spPr>
          <a:xfrm>
            <a:off x="1001703" y="1166412"/>
            <a:ext cx="7984642" cy="13981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Projednání výstupů z pracovních konzultací k návrhu aktualizace Národní strategie elektronického zdravotnictví </a:t>
            </a:r>
          </a:p>
          <a:p>
            <a:r>
              <a:rPr lang="cs-CZ" sz="32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cs-CZ" sz="3200" b="1" dirty="0">
              <a:solidFill>
                <a:srgbClr val="003A6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F9020A3-0387-7A59-9F18-45AFB5C8B398}"/>
              </a:ext>
            </a:extLst>
          </p:cNvPr>
          <p:cNvSpPr txBox="1"/>
          <p:nvPr/>
        </p:nvSpPr>
        <p:spPr>
          <a:xfrm>
            <a:off x="1001703" y="1959935"/>
            <a:ext cx="5064642" cy="3508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678FF04-1E23-FEF0-1165-8578A588E9E0}"/>
              </a:ext>
            </a:extLst>
          </p:cNvPr>
          <p:cNvSpPr txBox="1"/>
          <p:nvPr/>
        </p:nvSpPr>
        <p:spPr>
          <a:xfrm>
            <a:off x="1001703" y="2361733"/>
            <a:ext cx="106275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>
              <a:solidFill>
                <a:srgbClr val="C2CD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>
              <a:solidFill>
                <a:srgbClr val="C2CD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solidFill>
                  <a:srgbClr val="C2CD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Návrh usnesení:</a:t>
            </a:r>
          </a:p>
          <a:p>
            <a:endParaRPr lang="cs-CZ" sz="2800" dirty="0">
              <a:solidFill>
                <a:srgbClr val="C2CD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2CD23"/>
              </a:buClr>
            </a:pP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„Národní rada elektronického zdravotnictví bere podanou informaci na vědomí a souhlasí</a:t>
            </a:r>
          </a:p>
          <a:p>
            <a:pPr>
              <a:buClr>
                <a:srgbClr val="C2CD23"/>
              </a:buClr>
            </a:pP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se zahájením procesu sloučeného vnitřního obligatorního a vnitřního fakultativního připomínkového řízení.“ </a:t>
            </a:r>
          </a:p>
          <a:p>
            <a:pPr>
              <a:buClr>
                <a:srgbClr val="C2CD23"/>
              </a:buClr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266894FD-B3FB-961E-E3A7-0B90E0FC1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8724" y="401324"/>
            <a:ext cx="1553850" cy="24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801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A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 descr="Obsah obrázku kreslení&#10;&#10;Popis byl vytvořen automaticky">
            <a:extLst>
              <a:ext uri="{FF2B5EF4-FFF2-40B4-BE49-F238E27FC236}">
                <a16:creationId xmlns:a16="http://schemas.microsoft.com/office/drawing/2014/main" id="{B07A6F45-B0BD-4218-A751-2A1F715836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497" y="1999298"/>
            <a:ext cx="559979" cy="55997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3E4DF8B-9ABD-44EA-AFA3-08C0661355A3}"/>
              </a:ext>
            </a:extLst>
          </p:cNvPr>
          <p:cNvSpPr txBox="1">
            <a:spLocks/>
          </p:cNvSpPr>
          <p:nvPr/>
        </p:nvSpPr>
        <p:spPr>
          <a:xfrm>
            <a:off x="1990531" y="2559278"/>
            <a:ext cx="9404300" cy="18634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lnSpc>
                <a:spcPct val="100000"/>
              </a:lnSpc>
            </a:pPr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Úkoly a stanovení dalšího postupu</a:t>
            </a:r>
            <a:endParaRPr lang="cs-CZ" sz="4000" b="0" i="0" dirty="0">
              <a:solidFill>
                <a:srgbClr val="003A6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26F09A-78D9-4D99-83D2-B406840C85A0}"/>
              </a:ext>
            </a:extLst>
          </p:cNvPr>
          <p:cNvSpPr txBox="1">
            <a:spLocks/>
          </p:cNvSpPr>
          <p:nvPr/>
        </p:nvSpPr>
        <p:spPr>
          <a:xfrm>
            <a:off x="1990531" y="4422710"/>
            <a:ext cx="6407020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8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CAC39792-09FB-4BA8-8965-BAB91B45BA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1709" y="5931650"/>
            <a:ext cx="654858" cy="661095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31261972-0B2D-4436-989F-95AE08EBCB5A}"/>
              </a:ext>
            </a:extLst>
          </p:cNvPr>
          <p:cNvSpPr txBox="1"/>
          <p:nvPr/>
        </p:nvSpPr>
        <p:spPr>
          <a:xfrm>
            <a:off x="1467289" y="2115515"/>
            <a:ext cx="47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8BF4B9D2-5117-4713-F669-0413BB0D7894}"/>
              </a:ext>
            </a:extLst>
          </p:cNvPr>
          <p:cNvSpPr txBox="1">
            <a:spLocks/>
          </p:cNvSpPr>
          <p:nvPr/>
        </p:nvSpPr>
        <p:spPr>
          <a:xfrm>
            <a:off x="1990530" y="4531659"/>
            <a:ext cx="7492137" cy="16680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788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A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 descr="Obsah obrázku kreslení&#10;&#10;Popis byl vytvořen automaticky">
            <a:extLst>
              <a:ext uri="{FF2B5EF4-FFF2-40B4-BE49-F238E27FC236}">
                <a16:creationId xmlns:a16="http://schemas.microsoft.com/office/drawing/2014/main" id="{B07A6F45-B0BD-4218-A751-2A1F715836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497" y="1999298"/>
            <a:ext cx="559979" cy="55997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3E4DF8B-9ABD-44EA-AFA3-08C0661355A3}"/>
              </a:ext>
            </a:extLst>
          </p:cNvPr>
          <p:cNvSpPr txBox="1">
            <a:spLocks/>
          </p:cNvSpPr>
          <p:nvPr/>
        </p:nvSpPr>
        <p:spPr>
          <a:xfrm>
            <a:off x="1990531" y="2559278"/>
            <a:ext cx="9404300" cy="18634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Diskuze a různé</a:t>
            </a:r>
            <a:endParaRPr kumimoji="0" lang="cs-CZ" sz="4000" b="0" i="0" u="none" strike="noStrike" kern="1200" cap="none" spc="0" normalizeH="0" baseline="0" noProof="0" dirty="0">
              <a:ln>
                <a:noFill/>
              </a:ln>
              <a:solidFill>
                <a:srgbClr val="003A63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+mj-cs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26F09A-78D9-4D99-83D2-B406840C85A0}"/>
              </a:ext>
            </a:extLst>
          </p:cNvPr>
          <p:cNvSpPr txBox="1">
            <a:spLocks/>
          </p:cNvSpPr>
          <p:nvPr/>
        </p:nvSpPr>
        <p:spPr>
          <a:xfrm>
            <a:off x="1990531" y="4422710"/>
            <a:ext cx="6407020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CAC39792-09FB-4BA8-8965-BAB91B45BA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1709" y="5931650"/>
            <a:ext cx="654858" cy="661095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31261972-0B2D-4436-989F-95AE08EBCB5A}"/>
              </a:ext>
            </a:extLst>
          </p:cNvPr>
          <p:cNvSpPr txBox="1"/>
          <p:nvPr/>
        </p:nvSpPr>
        <p:spPr>
          <a:xfrm>
            <a:off x="1467289" y="2115515"/>
            <a:ext cx="47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3976942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515036-1C14-4840-A909-9A9AB7E96891}"/>
              </a:ext>
            </a:extLst>
          </p:cNvPr>
          <p:cNvSpPr txBox="1">
            <a:spLocks/>
          </p:cNvSpPr>
          <p:nvPr/>
        </p:nvSpPr>
        <p:spPr>
          <a:xfrm>
            <a:off x="1001702" y="1166413"/>
            <a:ext cx="9971098" cy="5868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003A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 dalšího jednání rady</a:t>
            </a: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CA1F68E4-F155-4361-A47B-F9D2D898F2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8724" y="401324"/>
            <a:ext cx="1553850" cy="24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1011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 NCEZ - šablona" id="{FCDEE49F-CB69-40D9-ACF8-0CC0D247E470}" vid="{BFCDD164-1B97-4A88-B176-FCCBA7BE4BE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7C3BC05F9B62E4EAB124DEF70F3DAD1" ma:contentTypeVersion="12" ma:contentTypeDescription="Vytvoří nový dokument" ma:contentTypeScope="" ma:versionID="3aed1678b7ceb07ce1b7276f5a7aef93">
  <xsd:schema xmlns:xsd="http://www.w3.org/2001/XMLSchema" xmlns:xs="http://www.w3.org/2001/XMLSchema" xmlns:p="http://schemas.microsoft.com/office/2006/metadata/properties" xmlns:ns2="46d09113-addc-4594-bc43-97670ee98644" xmlns:ns3="b0bfeae9-6ae3-4957-90db-b0a573aa66ac" targetNamespace="http://schemas.microsoft.com/office/2006/metadata/properties" ma:root="true" ma:fieldsID="7c172473456e859535edb164c227bded" ns2:_="" ns3:_="">
    <xsd:import namespace="46d09113-addc-4594-bc43-97670ee98644"/>
    <xsd:import namespace="b0bfeae9-6ae3-4957-90db-b0a573aa66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d09113-addc-4594-bc43-97670ee986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Značky obrázků" ma:readOnly="false" ma:fieldId="{5cf76f15-5ced-4ddc-b409-7134ff3c332f}" ma:taxonomyMulti="true" ma:sspId="63d20a35-149b-4608-81b4-e7fcde6378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bfeae9-6ae3-4957-90db-b0a573aa66a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9afe41fb-d691-4214-a2a2-4d90ec86c468}" ma:internalName="TaxCatchAll" ma:showField="CatchAllData" ma:web="b0bfeae9-6ae3-4957-90db-b0a573aa66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0bfeae9-6ae3-4957-90db-b0a573aa66ac" xsi:nil="true"/>
    <lcf76f155ced4ddcb4097134ff3c332f xmlns="46d09113-addc-4594-bc43-97670ee9864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DF8BA48-C402-4133-9E3D-E45EA89C9F8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61C953-B916-442E-9608-94A9B6A02A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d09113-addc-4594-bc43-97670ee98644"/>
    <ds:schemaRef ds:uri="b0bfeae9-6ae3-4957-90db-b0a573aa66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CFFCA7-B91F-4111-A93A-0D39769A4831}">
  <ds:schemaRefs>
    <ds:schemaRef ds:uri="http://purl.org/dc/terms/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b0bfeae9-6ae3-4957-90db-b0a573aa66ac"/>
    <ds:schemaRef ds:uri="46d09113-addc-4594-bc43-97670ee9864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NREZ 26.8.2022</Template>
  <TotalTime>2247</TotalTime>
  <Words>140</Words>
  <Application>Microsoft Office PowerPoint</Application>
  <PresentationFormat>Širokoúhlá obrazovka</PresentationFormat>
  <Paragraphs>34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Helvetica</vt:lpstr>
      <vt:lpstr>Motiv Office</vt:lpstr>
      <vt:lpstr>     Národní rada elektronického zdravotnictví  4. jednání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Office365 deploy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jednání   Národní rady elektronického zdravotnictví</dc:title>
  <dc:creator>Říhová Eliška, Mgr. Bc.</dc:creator>
  <cp:lastModifiedBy>Zeman Martin, Ing.</cp:lastModifiedBy>
  <cp:revision>30</cp:revision>
  <dcterms:created xsi:type="dcterms:W3CDTF">2022-09-21T07:20:39Z</dcterms:created>
  <dcterms:modified xsi:type="dcterms:W3CDTF">2025-06-23T07:15:45Z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0x01010027C3BC05F9B62E4EAB124DEF70F3DAD1</vt:lpwstr>
  </property>
  <property fmtid="{D5CDD505-2E9C-101B-9397-08002B2CF9AE}" pid="3" name="MediaServiceImageTags">
    <vt:lpwstr/>
  </property>
</Properties>
</file>