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64" r:id="rId8"/>
    <p:sldId id="259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63"/>
    <a:srgbClr val="C2CD23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F5F04-2CF6-4412-ABA4-6A9DEAB0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849DFE-6405-426A-A942-D15DA2B41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4A4C5-F0EE-4904-8D7F-70DD165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296BD-7400-4136-A505-C295019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88CAF-2758-4057-8842-CA8A5F8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4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6F5D1-FF93-475B-A7FD-9DF1C89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C0996-5AFD-4404-A495-11E7E3D5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50A80-F435-4393-924F-6D2C89D3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A599E-CFFF-44EB-81EB-E32FF56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0ADB4-F67A-4695-A2F0-747B0B9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DDF303-CD96-42D0-B0FF-1EA2631BB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8536A-2C47-465F-89A9-3E6CCA23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E8545-207B-4A04-A67E-4D527662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56CD5-46BB-4CD6-B7C3-49BC4372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F517-15EB-441E-9B99-086CDBD2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57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593D6-5E72-46E0-8609-B3C4C56D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881E-EF6E-4C6E-8CD6-F7CBBA5F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D70B8-1E56-4147-AFE8-FBD915C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7E416-C1E9-4A4A-9A21-4134EC34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FE17E-4CC4-4DF2-B03F-3315BD24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65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105E-68CD-41F5-B29E-FC066376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57284-CDAB-42CA-AAC7-890C775A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3D1C-0B80-4BD9-82CC-18D70DF7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823B-175F-401A-86DD-56AED80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BCB87-A096-46CE-A7AB-21626DDF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60D0-0398-4E94-997D-486C5EAB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BA8DE-A023-4784-9C24-5F54ADB4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70A725-9AC0-4328-BEE0-5C92B037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A8F1F-1920-4E2D-B7B4-658F1AB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B2C335-96C2-46CC-85FD-26EBBC4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87420-5B93-4AB9-9297-31A56EB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7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4DFC-AD82-4229-AF85-DCBA3B43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E0A51-C50F-4BEB-8034-995ED134A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AA962-E8E4-4F68-ADD3-32DF52E7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9BBE84-B6A0-47B4-A765-72F94C192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2CF32B-66C2-48E5-9188-6811AECCF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99056-A368-4774-AA70-01EFB13B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183AE-BD5F-484D-95B8-7B7A0934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8A38F-89E4-414A-A14C-179548B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1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0130-E23E-4724-B665-F69E2170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7635F4-A027-4FCD-9181-C3CCB985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61664-BACC-4F60-B08E-D3DDA014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980D5-CCF0-40A5-82DB-BC6AF9EC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8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9999-BFFF-4A0D-8575-A01A28B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6627-5AEC-4D47-9312-B1A2F0B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0FE30-CBC6-436F-A854-0A1A7CEF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0F589-F8E6-432C-BA95-17B7523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5BF9-2411-4297-969E-29D8F560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DAE907-683B-4142-B763-01A0A572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FBC82-6FA8-4048-9714-C2A7D19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7645C-2013-4F74-948A-A86B798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A3E7B-0642-463A-ADA0-4B68A1C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66D8-C4B1-4A4A-ABF3-26E35DF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0B9ABF-0BAF-4AD4-89E4-B360E942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FBC927-3E00-44FF-9FE0-AAF7BE56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93BEE-C435-4B8E-B111-35C6BD47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EEE82-6674-4CAA-A118-1343F2E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5D0C-A0E5-41A1-9904-42DD0CA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6F532-D7EC-48E9-A215-420941A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81003-F90E-4316-9327-96176CCB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634AD-1675-4871-805B-2C8C819F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A20-B24C-489F-912F-A3AF0FE7DA58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3E45C-2BF3-4558-A99B-100B3D7E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DD1E6-343B-4BC6-BCA7-7A7CB5C3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4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C709E-0176-4B91-B92E-262C3D79E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769" y="1600199"/>
            <a:ext cx="10839562" cy="24325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jednání</a:t>
            </a:r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rady elektronického zdravotnictví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1A0D85-75DF-492D-9A64-BAB38C5F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7411" y="4259384"/>
            <a:ext cx="9144000" cy="998415"/>
          </a:xfrm>
        </p:spPr>
        <p:txBody>
          <a:bodyPr/>
          <a:lstStyle/>
          <a:p>
            <a:pPr algn="l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Zeman</a:t>
            </a:r>
          </a:p>
          <a:p>
            <a:pPr algn="l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ředitel odboru IT a elektronizace zdravotnictví</a:t>
            </a:r>
          </a:p>
          <a:p>
            <a:endParaRPr lang="cs-CZ" dirty="0"/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id="{27949A00-AD9D-4441-90AB-4567CE72D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" y="194263"/>
            <a:ext cx="5833872" cy="1207008"/>
          </a:xfrm>
          <a:prstGeom prst="rect">
            <a:avLst/>
          </a:prstGeom>
        </p:spPr>
      </p:pic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AD2D8C55-B784-490B-8A04-4C737D18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8506" y="5787210"/>
            <a:ext cx="1989825" cy="646047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35AC28F5-B569-48AF-9EAF-CEDBE7595494}"/>
              </a:ext>
            </a:extLst>
          </p:cNvPr>
          <p:cNvSpPr txBox="1">
            <a:spLocks/>
          </p:cNvSpPr>
          <p:nvPr/>
        </p:nvSpPr>
        <p:spPr>
          <a:xfrm>
            <a:off x="1014734" y="5576834"/>
            <a:ext cx="91440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 září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25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9971098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poskytovatelů zdravotních služeb 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367822"/>
            <a:ext cx="10627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zřizuje Pracovní skupinu poskytovatelů zdravotních služeb.“</a:t>
            </a: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7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pro přípravu architektury elektronických žádanek na vyšetření/ošetření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endParaRPr lang="cs-CZ" sz="4000" b="0" i="0" dirty="0">
              <a:solidFill>
                <a:srgbClr val="003A6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10678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9971098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Pracovní skupinu pro přípravu architektury elektronických žádanek na vyšetření/ošetření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2" y="2774222"/>
            <a:ext cx="10627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zřizuje Pracovní skupinu pro přípravu architektury elektronických žádanek na vyšetření/ošetření.“</a:t>
            </a:r>
            <a:endParaRPr lang="cs-CZ" sz="2800" i="1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42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cs-CZ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</a:t>
            </a:r>
            <a:endParaRPr lang="cs-CZ" sz="6600" b="0" i="0" dirty="0">
              <a:solidFill>
                <a:srgbClr val="003A6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1E43AB96-0CB8-4F8D-8865-F1709278BDED}"/>
              </a:ext>
            </a:extLst>
          </p:cNvPr>
          <p:cNvSpPr txBox="1">
            <a:spLocks/>
          </p:cNvSpPr>
          <p:nvPr/>
        </p:nvSpPr>
        <p:spPr>
          <a:xfrm>
            <a:off x="2017586" y="3829537"/>
            <a:ext cx="9404300" cy="17886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</a:pPr>
            <a:r>
              <a:rPr lang="cs-CZ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Návrh termínu příštího zasedání</a:t>
            </a:r>
            <a:endParaRPr lang="cs-CZ" sz="6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2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4888734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jednání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1718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Zahájení a určení skrutátorů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Schválení programu jednání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Organizační záležitosti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</a:rPr>
              <a:t>J</a:t>
            </a: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ednací řád pracovních skupin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Projednání návrhu na ustavení PS poskytovatelů zdravotních služeb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Projednání návrhu na ustavení PS pro přípravu architektury elektronických žádanek na vyšetření/ošetření </a:t>
            </a:r>
          </a:p>
          <a:p>
            <a:pPr marL="342900" indent="-342900" algn="l" rtl="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1800" b="0" i="0" dirty="0">
                <a:solidFill>
                  <a:srgbClr val="003A63"/>
                </a:solidFill>
                <a:effectLst/>
                <a:latin typeface="Arial" panose="020B0604020202020204" pitchFamily="34" charset="0"/>
              </a:rPr>
              <a:t>Různé</a:t>
            </a:r>
          </a:p>
          <a:p>
            <a:pPr>
              <a:buClr>
                <a:srgbClr val="C2CD23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2CD23"/>
              </a:buClr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6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a určení skrutátorů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63820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programu jednání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44964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3" y="1166413"/>
            <a:ext cx="6829312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programu jednání 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6275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schvaluje navržený program jednání.“ </a:t>
            </a:r>
          </a:p>
          <a:p>
            <a:pPr marL="342900" indent="-342900">
              <a:buClr>
                <a:srgbClr val="C2CD23"/>
              </a:buClr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5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záležitosti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80196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1440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Jednací řád pracovních skupin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90969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8908205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jednacího řádu pracovní NREZ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01704" y="1959935"/>
            <a:ext cx="10627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2CD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usnesení:</a:t>
            </a:r>
          </a:p>
          <a:p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2CD23"/>
              </a:buClr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„Národní rada elektronického zdravotnictví schvaluje Jednací řád pracovní skupiny Národní rady elektronického zdravotnictví.“</a:t>
            </a:r>
            <a:endParaRPr lang="cs-CZ" sz="2800" dirty="0">
              <a:solidFill>
                <a:srgbClr val="C2CD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8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07A6F45-B0BD-4218-A751-2A1F7158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E4DF8B-9ABD-44EA-AFA3-08C0661355A3}"/>
              </a:ext>
            </a:extLst>
          </p:cNvPr>
          <p:cNvSpPr txBox="1">
            <a:spLocks/>
          </p:cNvSpPr>
          <p:nvPr/>
        </p:nvSpPr>
        <p:spPr>
          <a:xfrm>
            <a:off x="1990531" y="2559278"/>
            <a:ext cx="9404300" cy="18634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na ustavení PS poskytovatelů zdravotních služeb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26F09A-78D9-4D99-83D2-B406840C85A0}"/>
              </a:ext>
            </a:extLst>
          </p:cNvPr>
          <p:cNvSpPr txBox="1">
            <a:spLocks/>
          </p:cNvSpPr>
          <p:nvPr/>
        </p:nvSpPr>
        <p:spPr>
          <a:xfrm>
            <a:off x="1990531" y="4422710"/>
            <a:ext cx="640702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AC39792-09FB-4BA8-8965-BAB91B45B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709" y="5931650"/>
            <a:ext cx="654858" cy="66109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261972-0B2D-4436-989F-95AE08EBCB5A}"/>
              </a:ext>
            </a:extLst>
          </p:cNvPr>
          <p:cNvSpPr txBox="1"/>
          <p:nvPr/>
        </p:nvSpPr>
        <p:spPr>
          <a:xfrm>
            <a:off x="1467289" y="2115515"/>
            <a:ext cx="47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8235862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NCEZ - šablona" id="{FCDEE49F-CB69-40D9-ACF8-0CC0D247E470}" vid="{BFCDD164-1B97-4A88-B176-FCCBA7BE4BE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bfeae9-6ae3-4957-90db-b0a573aa66ac" xsi:nil="true"/>
    <lcf76f155ced4ddcb4097134ff3c332f xmlns="46d09113-addc-4594-bc43-97670ee986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C3BC05F9B62E4EAB124DEF70F3DAD1" ma:contentTypeVersion="12" ma:contentTypeDescription="Vytvoří nový dokument" ma:contentTypeScope="" ma:versionID="3aed1678b7ceb07ce1b7276f5a7aef93">
  <xsd:schema xmlns:xsd="http://www.w3.org/2001/XMLSchema" xmlns:xs="http://www.w3.org/2001/XMLSchema" xmlns:p="http://schemas.microsoft.com/office/2006/metadata/properties" xmlns:ns2="46d09113-addc-4594-bc43-97670ee98644" xmlns:ns3="b0bfeae9-6ae3-4957-90db-b0a573aa66ac" targetNamespace="http://schemas.microsoft.com/office/2006/metadata/properties" ma:root="true" ma:fieldsID="7c172473456e859535edb164c227bded" ns2:_="" ns3:_="">
    <xsd:import namespace="46d09113-addc-4594-bc43-97670ee98644"/>
    <xsd:import namespace="b0bfeae9-6ae3-4957-90db-b0a573aa66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9113-addc-4594-bc43-97670ee98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63d20a35-149b-4608-81b4-e7fcde6378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feae9-6ae3-4957-90db-b0a573aa66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afe41fb-d691-4214-a2a2-4d90ec86c468}" ma:internalName="TaxCatchAll" ma:showField="CatchAllData" ma:web="b0bfeae9-6ae3-4957-90db-b0a573aa66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F8BA48-C402-4133-9E3D-E45EA89C9F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CFFCA7-B91F-4111-A93A-0D39769A4831}">
  <ds:schemaRefs>
    <ds:schemaRef ds:uri="http://schemas.microsoft.com/office/2006/metadata/properties"/>
    <ds:schemaRef ds:uri="http://schemas.microsoft.com/office/infopath/2007/PartnerControls"/>
    <ds:schemaRef ds:uri="b0bfeae9-6ae3-4957-90db-b0a573aa66ac"/>
    <ds:schemaRef ds:uri="46d09113-addc-4594-bc43-97670ee98644"/>
  </ds:schemaRefs>
</ds:datastoreItem>
</file>

<file path=customXml/itemProps3.xml><?xml version="1.0" encoding="utf-8"?>
<ds:datastoreItem xmlns:ds="http://schemas.openxmlformats.org/officeDocument/2006/customXml" ds:itemID="{C961C953-B916-442E-9608-94A9B6A02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09113-addc-4594-bc43-97670ee98644"/>
    <ds:schemaRef ds:uri="b0bfeae9-6ae3-4957-90db-b0a573aa66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NREZ 26.8.2022</Template>
  <TotalTime>42</TotalTime>
  <Words>208</Words>
  <Application>Microsoft Office PowerPoint</Application>
  <PresentationFormat>Širokoúhlá obrazovka</PresentationFormat>
  <Paragraphs>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3. jednání   Národní rady elektronického zdravotnictví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Office365 deploy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jednání   Národní rady elektronického zdravotnictví</dc:title>
  <dc:creator>Říhová Eliška, Mgr. Bc.</dc:creator>
  <cp:lastModifiedBy>Matějková Kristýna, Ing.</cp:lastModifiedBy>
  <cp:revision>4</cp:revision>
  <dcterms:created xsi:type="dcterms:W3CDTF">2022-09-21T07:20:39Z</dcterms:created>
  <dcterms:modified xsi:type="dcterms:W3CDTF">2022-10-03T09:31:44Z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0x01010027C3BC05F9B62E4EAB124DEF70F3DAD1</vt:lpwstr>
  </property>
</Properties>
</file>