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48"/>
  </p:notesMasterIdLst>
  <p:sldIdLst>
    <p:sldId id="256" r:id="rId6"/>
    <p:sldId id="258" r:id="rId7"/>
    <p:sldId id="257" r:id="rId8"/>
    <p:sldId id="264" r:id="rId9"/>
    <p:sldId id="259" r:id="rId10"/>
    <p:sldId id="274" r:id="rId11"/>
    <p:sldId id="349" r:id="rId12"/>
    <p:sldId id="329" r:id="rId13"/>
    <p:sldId id="2145706858" r:id="rId14"/>
    <p:sldId id="269" r:id="rId15"/>
    <p:sldId id="270" r:id="rId16"/>
    <p:sldId id="341" r:id="rId17"/>
    <p:sldId id="2145706854" r:id="rId18"/>
    <p:sldId id="2145706895" r:id="rId19"/>
    <p:sldId id="2145706902" r:id="rId20"/>
    <p:sldId id="271" r:id="rId21"/>
    <p:sldId id="2145706790" r:id="rId22"/>
    <p:sldId id="2145706878" r:id="rId23"/>
    <p:sldId id="2145706877" r:id="rId24"/>
    <p:sldId id="2145706880" r:id="rId25"/>
    <p:sldId id="2145706879" r:id="rId26"/>
    <p:sldId id="2145706881" r:id="rId27"/>
    <p:sldId id="2145706901" r:id="rId28"/>
    <p:sldId id="339" r:id="rId29"/>
    <p:sldId id="400" r:id="rId30"/>
    <p:sldId id="405" r:id="rId31"/>
    <p:sldId id="2145706855" r:id="rId32"/>
    <p:sldId id="2145706900" r:id="rId33"/>
    <p:sldId id="337" r:id="rId34"/>
    <p:sldId id="2145706894" r:id="rId35"/>
    <p:sldId id="261" r:id="rId36"/>
    <p:sldId id="266" r:id="rId37"/>
    <p:sldId id="267" r:id="rId38"/>
    <p:sldId id="2145706896" r:id="rId39"/>
    <p:sldId id="2145706898" r:id="rId40"/>
    <p:sldId id="2145706899" r:id="rId41"/>
    <p:sldId id="340" r:id="rId42"/>
    <p:sldId id="2145706905" r:id="rId43"/>
    <p:sldId id="2145706906" r:id="rId44"/>
    <p:sldId id="338" r:id="rId45"/>
    <p:sldId id="273" r:id="rId46"/>
    <p:sldId id="336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614A1F-C72D-CD95-ADA2-245572AB704E}" name="Petr Foltyn" initials="PF" userId="7f72c51738aec563" providerId="Windows Live"/>
  <p188:author id="{F21E7A50-7F4A-2E45-9759-73926DCDB6CF}" name="Řežábek Jan, Mgr." initials="ŘJM" userId="S::rezabekj@mzcr.cz::bd313979-6aa0-42e0-8102-6c05a0a9c8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Jiráková" initials="KJ" lastIdx="11" clrIdx="0">
    <p:extLst>
      <p:ext uri="{19B8F6BF-5375-455C-9EA6-DF929625EA0E}">
        <p15:presenceInfo xmlns:p15="http://schemas.microsoft.com/office/powerpoint/2012/main" userId="S-1-5-21-2911291989-1281936650-3888358911-17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77"/>
    <a:srgbClr val="F2829F"/>
    <a:srgbClr val="F8BACA"/>
    <a:srgbClr val="D21747"/>
    <a:srgbClr val="F7B935"/>
    <a:srgbClr val="FAD27A"/>
    <a:srgbClr val="FBE0A3"/>
    <a:srgbClr val="DDE66C"/>
    <a:srgbClr val="E7ED97"/>
    <a:srgbClr val="C2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FCB1F-4B62-5948-BA65-0A0BD599B473}" v="2" dt="2024-11-01T13:59:49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8" autoAdjust="0"/>
    <p:restoredTop sz="96353"/>
  </p:normalViewPr>
  <p:slideViewPr>
    <p:cSldViewPr snapToGrid="0">
      <p:cViewPr>
        <p:scale>
          <a:sx n="100" d="100"/>
          <a:sy n="100" d="100"/>
        </p:scale>
        <p:origin x="168" y="2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78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man Martin, Ing." userId="3f77366f-4b04-41d9-ac18-4240180f5c8d" providerId="ADAL" clId="{806E448E-6198-9249-84F9-9CB9D03919B9}"/>
    <pc:docChg chg="addSld modSld">
      <pc:chgData name="Zeman Martin, Ing." userId="3f77366f-4b04-41d9-ac18-4240180f5c8d" providerId="ADAL" clId="{806E448E-6198-9249-84F9-9CB9D03919B9}" dt="2024-09-26T08:32:42.672" v="1"/>
      <pc:docMkLst>
        <pc:docMk/>
      </pc:docMkLst>
      <pc:sldChg chg="add">
        <pc:chgData name="Zeman Martin, Ing." userId="3f77366f-4b04-41d9-ac18-4240180f5c8d" providerId="ADAL" clId="{806E448E-6198-9249-84F9-9CB9D03919B9}" dt="2024-09-26T08:13:32.059" v="0"/>
        <pc:sldMkLst>
          <pc:docMk/>
          <pc:sldMk cId="2806627177" sldId="2145706854"/>
        </pc:sldMkLst>
      </pc:sldChg>
      <pc:sldChg chg="add">
        <pc:chgData name="Zeman Martin, Ing." userId="3f77366f-4b04-41d9-ac18-4240180f5c8d" providerId="ADAL" clId="{806E448E-6198-9249-84F9-9CB9D03919B9}" dt="2024-09-26T08:32:42.672" v="1"/>
        <pc:sldMkLst>
          <pc:docMk/>
          <pc:sldMk cId="3001663126" sldId="2145706858"/>
        </pc:sldMkLst>
      </pc:sldChg>
    </pc:docChg>
  </pc:docChgLst>
  <pc:docChgLst>
    <pc:chgData name="Zeman Martin, Ing." userId="3f77366f-4b04-41d9-ac18-4240180f5c8d" providerId="ADAL" clId="{7ECFCB1F-4B62-5948-BA65-0A0BD599B473}"/>
    <pc:docChg chg="modSld">
      <pc:chgData name="Zeman Martin, Ing." userId="3f77366f-4b04-41d9-ac18-4240180f5c8d" providerId="ADAL" clId="{7ECFCB1F-4B62-5948-BA65-0A0BD599B473}" dt="2024-11-01T13:59:49.494" v="1"/>
      <pc:docMkLst>
        <pc:docMk/>
      </pc:docMkLst>
      <pc:sldChg chg="modSp">
        <pc:chgData name="Zeman Martin, Ing." userId="3f77366f-4b04-41d9-ac18-4240180f5c8d" providerId="ADAL" clId="{7ECFCB1F-4B62-5948-BA65-0A0BD599B473}" dt="2024-11-01T13:59:49.494" v="1"/>
        <pc:sldMkLst>
          <pc:docMk/>
          <pc:sldMk cId="2410718271" sldId="2145706879"/>
        </pc:sldMkLst>
        <pc:graphicFrameChg chg="mod">
          <ac:chgData name="Zeman Martin, Ing." userId="3f77366f-4b04-41d9-ac18-4240180f5c8d" providerId="ADAL" clId="{7ECFCB1F-4B62-5948-BA65-0A0BD599B473}" dt="2024-11-01T13:59:49.494" v="1"/>
          <ac:graphicFrameMkLst>
            <pc:docMk/>
            <pc:sldMk cId="2410718271" sldId="2145706879"/>
            <ac:graphicFrameMk id="2" creationId="{B77CFCEC-0714-D80C-6B03-E9030336863A}"/>
          </ac:graphicFrameMkLst>
        </pc:graphicFrameChg>
      </pc:sldChg>
    </pc:docChg>
  </pc:docChgLst>
  <pc:docChgLst>
    <pc:chgData name="Zeman Martin, Ing." userId="3f77366f-4b04-41d9-ac18-4240180f5c8d" providerId="ADAL" clId="{C4760E72-C224-423D-803B-E9A7601C12F4}"/>
    <pc:docChg chg="undo redo custSel addSld delSld modSld">
      <pc:chgData name="Zeman Martin, Ing." userId="3f77366f-4b04-41d9-ac18-4240180f5c8d" providerId="ADAL" clId="{C4760E72-C224-423D-803B-E9A7601C12F4}" dt="2024-09-26T10:28:01.074" v="866"/>
      <pc:docMkLst>
        <pc:docMk/>
      </pc:docMkLst>
      <pc:sldChg chg="delSp modSp mod">
        <pc:chgData name="Zeman Martin, Ing." userId="3f77366f-4b04-41d9-ac18-4240180f5c8d" providerId="ADAL" clId="{C4760E72-C224-423D-803B-E9A7601C12F4}" dt="2024-09-26T10:28:01.074" v="866"/>
        <pc:sldMkLst>
          <pc:docMk/>
          <pc:sldMk cId="702101111" sldId="336"/>
        </pc:sldMkLst>
        <pc:spChg chg="mod">
          <ac:chgData name="Zeman Martin, Ing." userId="3f77366f-4b04-41d9-ac18-4240180f5c8d" providerId="ADAL" clId="{C4760E72-C224-423D-803B-E9A7601C12F4}" dt="2024-09-26T10:27:53.425" v="857" actId="21"/>
          <ac:spMkLst>
            <pc:docMk/>
            <pc:sldMk cId="702101111" sldId="336"/>
            <ac:spMk id="2" creationId="{69515036-1C14-4840-A909-9A9AB7E96891}"/>
          </ac:spMkLst>
        </pc:spChg>
        <pc:spChg chg="del mod">
          <ac:chgData name="Zeman Martin, Ing." userId="3f77366f-4b04-41d9-ac18-4240180f5c8d" providerId="ADAL" clId="{C4760E72-C224-423D-803B-E9A7601C12F4}" dt="2024-09-26T10:28:01.074" v="866"/>
          <ac:spMkLst>
            <pc:docMk/>
            <pc:sldMk cId="702101111" sldId="336"/>
            <ac:spMk id="5" creationId="{0D799850-BA32-4B48-A246-32C76884E3EE}"/>
          </ac:spMkLst>
        </pc:spChg>
      </pc:sldChg>
      <pc:sldChg chg="modSp">
        <pc:chgData name="Zeman Martin, Ing." userId="3f77366f-4b04-41d9-ac18-4240180f5c8d" providerId="ADAL" clId="{C4760E72-C224-423D-803B-E9A7601C12F4}" dt="2024-09-26T09:54:58.413" v="24" actId="20577"/>
        <pc:sldMkLst>
          <pc:docMk/>
          <pc:sldMk cId="2131346252" sldId="400"/>
        </pc:sldMkLst>
        <pc:graphicFrameChg chg="mod">
          <ac:chgData name="Zeman Martin, Ing." userId="3f77366f-4b04-41d9-ac18-4240180f5c8d" providerId="ADAL" clId="{C4760E72-C224-423D-803B-E9A7601C12F4}" dt="2024-09-26T09:54:58.413" v="24" actId="20577"/>
          <ac:graphicFrameMkLst>
            <pc:docMk/>
            <pc:sldMk cId="2131346252" sldId="400"/>
            <ac:graphicFrameMk id="6" creationId="{AA7A4ABE-3C54-79DA-7E90-6C180F689097}"/>
          </ac:graphicFrameMkLst>
        </pc:graphicFrameChg>
      </pc:sldChg>
      <pc:sldChg chg="modSp">
        <pc:chgData name="Zeman Martin, Ing." userId="3f77366f-4b04-41d9-ac18-4240180f5c8d" providerId="ADAL" clId="{C4760E72-C224-423D-803B-E9A7601C12F4}" dt="2024-09-26T09:54:30.096" v="19" actId="20577"/>
        <pc:sldMkLst>
          <pc:docMk/>
          <pc:sldMk cId="2410718271" sldId="2145706879"/>
        </pc:sldMkLst>
        <pc:graphicFrameChg chg="mod">
          <ac:chgData name="Zeman Martin, Ing." userId="3f77366f-4b04-41d9-ac18-4240180f5c8d" providerId="ADAL" clId="{C4760E72-C224-423D-803B-E9A7601C12F4}" dt="2024-09-26T09:54:30.096" v="19" actId="20577"/>
          <ac:graphicFrameMkLst>
            <pc:docMk/>
            <pc:sldMk cId="2410718271" sldId="2145706879"/>
            <ac:graphicFrameMk id="2" creationId="{B77CFCEC-0714-D80C-6B03-E9030336863A}"/>
          </ac:graphicFrameMkLst>
        </pc:graphicFrameChg>
      </pc:sldChg>
      <pc:sldChg chg="modSp">
        <pc:chgData name="Zeman Martin, Ing." userId="3f77366f-4b04-41d9-ac18-4240180f5c8d" providerId="ADAL" clId="{C4760E72-C224-423D-803B-E9A7601C12F4}" dt="2024-09-26T09:54:02.943" v="14" actId="20577"/>
        <pc:sldMkLst>
          <pc:docMk/>
          <pc:sldMk cId="152265023" sldId="2145706880"/>
        </pc:sldMkLst>
        <pc:graphicFrameChg chg="mod">
          <ac:chgData name="Zeman Martin, Ing." userId="3f77366f-4b04-41d9-ac18-4240180f5c8d" providerId="ADAL" clId="{C4760E72-C224-423D-803B-E9A7601C12F4}" dt="2024-09-26T09:54:02.943" v="14" actId="20577"/>
          <ac:graphicFrameMkLst>
            <pc:docMk/>
            <pc:sldMk cId="152265023" sldId="2145706880"/>
            <ac:graphicFrameMk id="2" creationId="{B77CFCEC-0714-D80C-6B03-E9030336863A}"/>
          </ac:graphicFrameMkLst>
        </pc:graphicFrameChg>
      </pc:sldChg>
      <pc:sldChg chg="modSp">
        <pc:chgData name="Zeman Martin, Ing." userId="3f77366f-4b04-41d9-ac18-4240180f5c8d" providerId="ADAL" clId="{C4760E72-C224-423D-803B-E9A7601C12F4}" dt="2024-09-26T09:55:48.036" v="29" actId="20577"/>
        <pc:sldMkLst>
          <pc:docMk/>
          <pc:sldMk cId="909476544" sldId="2145706894"/>
        </pc:sldMkLst>
        <pc:graphicFrameChg chg="mod">
          <ac:chgData name="Zeman Martin, Ing." userId="3f77366f-4b04-41d9-ac18-4240180f5c8d" providerId="ADAL" clId="{C4760E72-C224-423D-803B-E9A7601C12F4}" dt="2024-09-26T09:55:48.036" v="29" actId="20577"/>
          <ac:graphicFrameMkLst>
            <pc:docMk/>
            <pc:sldMk cId="909476544" sldId="2145706894"/>
            <ac:graphicFrameMk id="18" creationId="{6B23EBD5-A504-BD43-3D79-81453B7CE38F}"/>
          </ac:graphicFrameMkLst>
        </pc:graphicFrameChg>
      </pc:sldChg>
      <pc:sldChg chg="del">
        <pc:chgData name="Zeman Martin, Ing." userId="3f77366f-4b04-41d9-ac18-4240180f5c8d" providerId="ADAL" clId="{C4760E72-C224-423D-803B-E9A7601C12F4}" dt="2024-09-26T10:27:16.097" v="826" actId="47"/>
        <pc:sldMkLst>
          <pc:docMk/>
          <pc:sldMk cId="3017482267" sldId="2145706897"/>
        </pc:sldMkLst>
      </pc:sldChg>
      <pc:sldChg chg="modSp add mod">
        <pc:chgData name="Zeman Martin, Ing." userId="3f77366f-4b04-41d9-ac18-4240180f5c8d" providerId="ADAL" clId="{C4760E72-C224-423D-803B-E9A7601C12F4}" dt="2024-09-26T06:23:54.452" v="9"/>
        <pc:sldMkLst>
          <pc:docMk/>
          <pc:sldMk cId="1739282109" sldId="2145706899"/>
        </pc:sldMkLst>
        <pc:spChg chg="mod">
          <ac:chgData name="Zeman Martin, Ing." userId="3f77366f-4b04-41d9-ac18-4240180f5c8d" providerId="ADAL" clId="{C4760E72-C224-423D-803B-E9A7601C12F4}" dt="2024-09-26T06:23:54.452" v="9"/>
          <ac:spMkLst>
            <pc:docMk/>
            <pc:sldMk cId="1739282109" sldId="2145706899"/>
            <ac:spMk id="2" creationId="{69515036-1C14-4840-A909-9A9AB7E96891}"/>
          </ac:spMkLst>
        </pc:spChg>
      </pc:sldChg>
      <pc:sldChg chg="modSp add mod">
        <pc:chgData name="Zeman Martin, Ing." userId="3f77366f-4b04-41d9-ac18-4240180f5c8d" providerId="ADAL" clId="{C4760E72-C224-423D-803B-E9A7601C12F4}" dt="2024-09-26T06:23:33.190" v="8"/>
        <pc:sldMkLst>
          <pc:docMk/>
          <pc:sldMk cId="3203020503" sldId="2145706900"/>
        </pc:sldMkLst>
        <pc:spChg chg="mod">
          <ac:chgData name="Zeman Martin, Ing." userId="3f77366f-4b04-41d9-ac18-4240180f5c8d" providerId="ADAL" clId="{C4760E72-C224-423D-803B-E9A7601C12F4}" dt="2024-09-26T06:23:33.190" v="8"/>
          <ac:spMkLst>
            <pc:docMk/>
            <pc:sldMk cId="3203020503" sldId="2145706900"/>
            <ac:spMk id="2" creationId="{69515036-1C14-4840-A909-9A9AB7E96891}"/>
          </ac:spMkLst>
        </pc:spChg>
      </pc:sldChg>
      <pc:sldChg chg="modSp add mod">
        <pc:chgData name="Zeman Martin, Ing." userId="3f77366f-4b04-41d9-ac18-4240180f5c8d" providerId="ADAL" clId="{C4760E72-C224-423D-803B-E9A7601C12F4}" dt="2024-09-26T06:23:03.943" v="7"/>
        <pc:sldMkLst>
          <pc:docMk/>
          <pc:sldMk cId="24539227" sldId="2145706901"/>
        </pc:sldMkLst>
        <pc:spChg chg="mod">
          <ac:chgData name="Zeman Martin, Ing." userId="3f77366f-4b04-41d9-ac18-4240180f5c8d" providerId="ADAL" clId="{C4760E72-C224-423D-803B-E9A7601C12F4}" dt="2024-09-26T06:23:03.943" v="7"/>
          <ac:spMkLst>
            <pc:docMk/>
            <pc:sldMk cId="24539227" sldId="2145706901"/>
            <ac:spMk id="2" creationId="{69515036-1C14-4840-A909-9A9AB7E96891}"/>
          </ac:spMkLst>
        </pc:spChg>
      </pc:sldChg>
      <pc:sldChg chg="modSp add mod">
        <pc:chgData name="Zeman Martin, Ing." userId="3f77366f-4b04-41d9-ac18-4240180f5c8d" providerId="ADAL" clId="{C4760E72-C224-423D-803B-E9A7601C12F4}" dt="2024-09-26T06:22:33.647" v="4"/>
        <pc:sldMkLst>
          <pc:docMk/>
          <pc:sldMk cId="62615481" sldId="2145706902"/>
        </pc:sldMkLst>
        <pc:spChg chg="mod">
          <ac:chgData name="Zeman Martin, Ing." userId="3f77366f-4b04-41d9-ac18-4240180f5c8d" providerId="ADAL" clId="{C4760E72-C224-423D-803B-E9A7601C12F4}" dt="2024-09-26T06:22:33.647" v="4"/>
          <ac:spMkLst>
            <pc:docMk/>
            <pc:sldMk cId="62615481" sldId="2145706902"/>
            <ac:spMk id="2" creationId="{69515036-1C14-4840-A909-9A9AB7E96891}"/>
          </ac:spMkLst>
        </pc:spChg>
      </pc:sldChg>
      <pc:sldChg chg="modSp add del mod">
        <pc:chgData name="Zeman Martin, Ing." userId="3f77366f-4b04-41d9-ac18-4240180f5c8d" providerId="ADAL" clId="{C4760E72-C224-423D-803B-E9A7601C12F4}" dt="2024-09-26T10:21:41.298" v="672" actId="2696"/>
        <pc:sldMkLst>
          <pc:docMk/>
          <pc:sldMk cId="4137787419" sldId="2145706903"/>
        </pc:sldMkLst>
        <pc:spChg chg="mod">
          <ac:chgData name="Zeman Martin, Ing." userId="3f77366f-4b04-41d9-ac18-4240180f5c8d" providerId="ADAL" clId="{C4760E72-C224-423D-803B-E9A7601C12F4}" dt="2024-09-26T10:12:51.597" v="655" actId="20577"/>
          <ac:spMkLst>
            <pc:docMk/>
            <pc:sldMk cId="4137787419" sldId="2145706903"/>
            <ac:spMk id="5" creationId="{0D799850-BA32-4B48-A246-32C76884E3EE}"/>
          </ac:spMkLst>
        </pc:spChg>
        <pc:spChg chg="mod">
          <ac:chgData name="Zeman Martin, Ing." userId="3f77366f-4b04-41d9-ac18-4240180f5c8d" providerId="ADAL" clId="{C4760E72-C224-423D-803B-E9A7601C12F4}" dt="2024-09-26T10:06:57.293" v="72" actId="20577"/>
          <ac:spMkLst>
            <pc:docMk/>
            <pc:sldMk cId="4137787419" sldId="2145706903"/>
            <ac:spMk id="7" creationId="{12F69529-43AD-474F-A9D5-554B853D6E5F}"/>
          </ac:spMkLst>
        </pc:spChg>
      </pc:sldChg>
      <pc:sldChg chg="modSp add del mod">
        <pc:chgData name="Zeman Martin, Ing." userId="3f77366f-4b04-41d9-ac18-4240180f5c8d" providerId="ADAL" clId="{C4760E72-C224-423D-803B-E9A7601C12F4}" dt="2024-09-26T10:25:56.926" v="721" actId="47"/>
        <pc:sldMkLst>
          <pc:docMk/>
          <pc:sldMk cId="1060388722" sldId="2145706904"/>
        </pc:sldMkLst>
        <pc:spChg chg="mod">
          <ac:chgData name="Zeman Martin, Ing." userId="3f77366f-4b04-41d9-ac18-4240180f5c8d" providerId="ADAL" clId="{C4760E72-C224-423D-803B-E9A7601C12F4}" dt="2024-09-26T10:21:12.873" v="671" actId="20577"/>
          <ac:spMkLst>
            <pc:docMk/>
            <pc:sldMk cId="1060388722" sldId="2145706904"/>
            <ac:spMk id="5" creationId="{0D799850-BA32-4B48-A246-32C76884E3EE}"/>
          </ac:spMkLst>
        </pc:spChg>
      </pc:sldChg>
      <pc:sldChg chg="modSp add mod">
        <pc:chgData name="Zeman Martin, Ing." userId="3f77366f-4b04-41d9-ac18-4240180f5c8d" providerId="ADAL" clId="{C4760E72-C224-423D-803B-E9A7601C12F4}" dt="2024-09-26T10:24:06.283" v="720" actId="6549"/>
        <pc:sldMkLst>
          <pc:docMk/>
          <pc:sldMk cId="3909756959" sldId="2145706905"/>
        </pc:sldMkLst>
        <pc:spChg chg="mod">
          <ac:chgData name="Zeman Martin, Ing." userId="3f77366f-4b04-41d9-ac18-4240180f5c8d" providerId="ADAL" clId="{C4760E72-C224-423D-803B-E9A7601C12F4}" dt="2024-09-26T10:24:06.283" v="720" actId="6549"/>
          <ac:spMkLst>
            <pc:docMk/>
            <pc:sldMk cId="3909756959" sldId="2145706905"/>
            <ac:spMk id="5" creationId="{0D799850-BA32-4B48-A246-32C76884E3EE}"/>
          </ac:spMkLst>
        </pc:spChg>
        <pc:spChg chg="mod">
          <ac:chgData name="Zeman Martin, Ing." userId="3f77366f-4b04-41d9-ac18-4240180f5c8d" providerId="ADAL" clId="{C4760E72-C224-423D-803B-E9A7601C12F4}" dt="2024-09-26T10:22:10.243" v="676" actId="6549"/>
          <ac:spMkLst>
            <pc:docMk/>
            <pc:sldMk cId="3909756959" sldId="2145706905"/>
            <ac:spMk id="7" creationId="{12F69529-43AD-474F-A9D5-554B853D6E5F}"/>
          </ac:spMkLst>
        </pc:spChg>
      </pc:sldChg>
      <pc:sldChg chg="modSp add mod">
        <pc:chgData name="Zeman Martin, Ing." userId="3f77366f-4b04-41d9-ac18-4240180f5c8d" providerId="ADAL" clId="{C4760E72-C224-423D-803B-E9A7601C12F4}" dt="2024-09-26T10:27:04.817" v="825" actId="20577"/>
        <pc:sldMkLst>
          <pc:docMk/>
          <pc:sldMk cId="1486218851" sldId="2145706906"/>
        </pc:sldMkLst>
        <pc:spChg chg="mod">
          <ac:chgData name="Zeman Martin, Ing." userId="3f77366f-4b04-41d9-ac18-4240180f5c8d" providerId="ADAL" clId="{C4760E72-C224-423D-803B-E9A7601C12F4}" dt="2024-09-26T10:27:04.817" v="825" actId="20577"/>
          <ac:spMkLst>
            <pc:docMk/>
            <pc:sldMk cId="1486218851" sldId="2145706906"/>
            <ac:spMk id="5" creationId="{0D799850-BA32-4B48-A246-32C76884E3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2ED50-B033-4B4E-89FA-4AE5451E74E9}" type="doc">
      <dgm:prSet loTypeId="urn:microsoft.com/office/officeart/2005/8/layout/process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1DB3416-ED6B-B141-A20E-0106DD4C0C88}">
      <dgm:prSet custT="1"/>
      <dgm:spPr/>
      <dgm:t>
        <a:bodyPr/>
        <a:lstStyle/>
        <a:p>
          <a:r>
            <a:rPr lang="cs-CZ" sz="1600" b="1" dirty="0"/>
            <a:t>Revize Národní strategie elektronického zdravotnictví – 06/2024</a:t>
          </a:r>
        </a:p>
      </dgm:t>
    </dgm:pt>
    <dgm:pt modelId="{85FC2EF1-3E2E-F24B-A28D-EF2886B84756}" type="parTrans" cxnId="{A3C922E4-A0CD-224D-85BB-ADFC6E9BADD1}">
      <dgm:prSet/>
      <dgm:spPr/>
      <dgm:t>
        <a:bodyPr/>
        <a:lstStyle/>
        <a:p>
          <a:endParaRPr lang="cs-CZ"/>
        </a:p>
      </dgm:t>
    </dgm:pt>
    <dgm:pt modelId="{ADD0E9C6-0765-C446-A895-55A49E1FB400}" type="sibTrans" cxnId="{A3C922E4-A0CD-224D-85BB-ADFC6E9BADD1}">
      <dgm:prSet/>
      <dgm:spPr/>
      <dgm:t>
        <a:bodyPr/>
        <a:lstStyle/>
        <a:p>
          <a:endParaRPr lang="cs-CZ"/>
        </a:p>
      </dgm:t>
    </dgm:pt>
    <dgm:pt modelId="{176C8DD0-644F-594C-9E1E-055E62EA318F}">
      <dgm:prSet custT="1"/>
      <dgm:spPr/>
      <dgm:t>
        <a:bodyPr/>
        <a:lstStyle/>
        <a:p>
          <a:r>
            <a:rPr lang="cs-CZ" sz="1600" b="1" dirty="0"/>
            <a:t>Vyhodnocení monitorovací zprávou – důvody revize:</a:t>
          </a:r>
        </a:p>
      </dgm:t>
    </dgm:pt>
    <dgm:pt modelId="{3D01D544-2FE1-2249-85BE-A6A133900F4B}" type="parTrans" cxnId="{06E388A7-B734-5345-ADCE-720142344661}">
      <dgm:prSet/>
      <dgm:spPr/>
      <dgm:t>
        <a:bodyPr/>
        <a:lstStyle/>
        <a:p>
          <a:endParaRPr lang="cs-CZ"/>
        </a:p>
      </dgm:t>
    </dgm:pt>
    <dgm:pt modelId="{2D8E0587-DF10-3B4E-B7DE-D3333540D2F9}" type="sibTrans" cxnId="{06E388A7-B734-5345-ADCE-720142344661}">
      <dgm:prSet/>
      <dgm:spPr/>
      <dgm:t>
        <a:bodyPr/>
        <a:lstStyle/>
        <a:p>
          <a:endParaRPr lang="cs-CZ"/>
        </a:p>
      </dgm:t>
    </dgm:pt>
    <dgm:pt modelId="{26292A7E-01FF-0841-AA27-C06AAD90F3AE}">
      <dgm:prSet custT="1"/>
      <dgm:spPr/>
      <dgm:t>
        <a:bodyPr/>
        <a:lstStyle/>
        <a:p>
          <a:r>
            <a:rPr lang="cs-CZ" sz="1600" b="1" dirty="0"/>
            <a:t>Aktualizace a zohlednění centrálních projektů</a:t>
          </a:r>
        </a:p>
      </dgm:t>
    </dgm:pt>
    <dgm:pt modelId="{9AB3001D-906D-CE4B-9F21-94A1D055927C}" type="parTrans" cxnId="{9BD4F396-7E72-E04C-B842-6BC3D3BCB8CA}">
      <dgm:prSet/>
      <dgm:spPr/>
      <dgm:t>
        <a:bodyPr/>
        <a:lstStyle/>
        <a:p>
          <a:endParaRPr lang="cs-CZ"/>
        </a:p>
      </dgm:t>
    </dgm:pt>
    <dgm:pt modelId="{048B9E12-0A3D-2C4B-BD24-78AFB9F6B28A}" type="sibTrans" cxnId="{9BD4F396-7E72-E04C-B842-6BC3D3BCB8CA}">
      <dgm:prSet/>
      <dgm:spPr/>
      <dgm:t>
        <a:bodyPr/>
        <a:lstStyle/>
        <a:p>
          <a:endParaRPr lang="cs-CZ"/>
        </a:p>
      </dgm:t>
    </dgm:pt>
    <dgm:pt modelId="{38525EE4-1205-4844-97BD-D6FF222D8D6F}">
      <dgm:prSet custT="1"/>
      <dgm:spPr/>
      <dgm:t>
        <a:bodyPr/>
        <a:lstStyle/>
        <a:p>
          <a:r>
            <a:rPr lang="cs-CZ" sz="1600" b="1" dirty="0"/>
            <a:t>Implementace nařízení EHDS</a:t>
          </a:r>
        </a:p>
      </dgm:t>
    </dgm:pt>
    <dgm:pt modelId="{171B53D0-A2AE-064F-8992-7F604879F24B}" type="parTrans" cxnId="{7BEC39C4-1DBF-D54A-AD82-FDCB2736112B}">
      <dgm:prSet/>
      <dgm:spPr/>
      <dgm:t>
        <a:bodyPr/>
        <a:lstStyle/>
        <a:p>
          <a:endParaRPr lang="cs-CZ"/>
        </a:p>
      </dgm:t>
    </dgm:pt>
    <dgm:pt modelId="{9EA8D153-5AE0-564F-B869-B55ED18ADDED}" type="sibTrans" cxnId="{7BEC39C4-1DBF-D54A-AD82-FDCB2736112B}">
      <dgm:prSet/>
      <dgm:spPr/>
      <dgm:t>
        <a:bodyPr/>
        <a:lstStyle/>
        <a:p>
          <a:endParaRPr lang="cs-CZ"/>
        </a:p>
      </dgm:t>
    </dgm:pt>
    <dgm:pt modelId="{DF61D6A2-A03C-7740-B65B-085BE6B9990C}" type="pres">
      <dgm:prSet presAssocID="{7F02ED50-B033-4B4E-89FA-4AE5451E74E9}" presName="Name0" presStyleCnt="0">
        <dgm:presLayoutVars>
          <dgm:dir/>
          <dgm:animLvl val="lvl"/>
          <dgm:resizeHandles val="exact"/>
        </dgm:presLayoutVars>
      </dgm:prSet>
      <dgm:spPr/>
    </dgm:pt>
    <dgm:pt modelId="{BEF5EDAE-F908-5D45-8042-781686BCD140}" type="pres">
      <dgm:prSet presAssocID="{176C8DD0-644F-594C-9E1E-055E62EA318F}" presName="boxAndChildren" presStyleCnt="0"/>
      <dgm:spPr/>
    </dgm:pt>
    <dgm:pt modelId="{4E4687AD-9CBD-1E41-A9BF-0D95F3494875}" type="pres">
      <dgm:prSet presAssocID="{176C8DD0-644F-594C-9E1E-055E62EA318F}" presName="parentTextBox" presStyleLbl="node1" presStyleIdx="0" presStyleCnt="2"/>
      <dgm:spPr/>
    </dgm:pt>
    <dgm:pt modelId="{F609205C-A9CF-714B-AA96-41F90213FCC2}" type="pres">
      <dgm:prSet presAssocID="{176C8DD0-644F-594C-9E1E-055E62EA318F}" presName="entireBox" presStyleLbl="node1" presStyleIdx="0" presStyleCnt="2"/>
      <dgm:spPr/>
    </dgm:pt>
    <dgm:pt modelId="{CCDBF44A-E407-814F-9AFB-E86883FCBF44}" type="pres">
      <dgm:prSet presAssocID="{176C8DD0-644F-594C-9E1E-055E62EA318F}" presName="descendantBox" presStyleCnt="0"/>
      <dgm:spPr/>
    </dgm:pt>
    <dgm:pt modelId="{853F3B44-6AEB-0349-91DD-304D7C3ACD15}" type="pres">
      <dgm:prSet presAssocID="{26292A7E-01FF-0841-AA27-C06AAD90F3AE}" presName="childTextBox" presStyleLbl="fgAccFollowNode1" presStyleIdx="0" presStyleCnt="2">
        <dgm:presLayoutVars>
          <dgm:bulletEnabled val="1"/>
        </dgm:presLayoutVars>
      </dgm:prSet>
      <dgm:spPr/>
    </dgm:pt>
    <dgm:pt modelId="{F99574A2-FA9F-B349-97AC-2D7E01AB69AF}" type="pres">
      <dgm:prSet presAssocID="{38525EE4-1205-4844-97BD-D6FF222D8D6F}" presName="childTextBox" presStyleLbl="fgAccFollowNode1" presStyleIdx="1" presStyleCnt="2">
        <dgm:presLayoutVars>
          <dgm:bulletEnabled val="1"/>
        </dgm:presLayoutVars>
      </dgm:prSet>
      <dgm:spPr/>
    </dgm:pt>
    <dgm:pt modelId="{5F72030A-DC10-5D48-8623-395025FF5025}" type="pres">
      <dgm:prSet presAssocID="{ADD0E9C6-0765-C446-A895-55A49E1FB400}" presName="sp" presStyleCnt="0"/>
      <dgm:spPr/>
    </dgm:pt>
    <dgm:pt modelId="{FC3F5DEB-1DBB-B041-9C47-57C375E603DD}" type="pres">
      <dgm:prSet presAssocID="{31DB3416-ED6B-B141-A20E-0106DD4C0C88}" presName="arrowAndChildren" presStyleCnt="0"/>
      <dgm:spPr/>
    </dgm:pt>
    <dgm:pt modelId="{DE8F0DD8-CDD1-0243-94C6-21F5651C70F9}" type="pres">
      <dgm:prSet presAssocID="{31DB3416-ED6B-B141-A20E-0106DD4C0C88}" presName="parentTextArrow" presStyleLbl="node1" presStyleIdx="1" presStyleCnt="2"/>
      <dgm:spPr/>
    </dgm:pt>
  </dgm:ptLst>
  <dgm:cxnLst>
    <dgm:cxn modelId="{6837D555-EB09-984A-9B88-78B478C0051F}" type="presOf" srcId="{176C8DD0-644F-594C-9E1E-055E62EA318F}" destId="{F609205C-A9CF-714B-AA96-41F90213FCC2}" srcOrd="1" destOrd="0" presId="urn:microsoft.com/office/officeart/2005/8/layout/process4"/>
    <dgm:cxn modelId="{9BD4F396-7E72-E04C-B842-6BC3D3BCB8CA}" srcId="{176C8DD0-644F-594C-9E1E-055E62EA318F}" destId="{26292A7E-01FF-0841-AA27-C06AAD90F3AE}" srcOrd="0" destOrd="0" parTransId="{9AB3001D-906D-CE4B-9F21-94A1D055927C}" sibTransId="{048B9E12-0A3D-2C4B-BD24-78AFB9F6B28A}"/>
    <dgm:cxn modelId="{7F8A49A0-514F-7E44-8909-3A7F48CF9A3A}" type="presOf" srcId="{7F02ED50-B033-4B4E-89FA-4AE5451E74E9}" destId="{DF61D6A2-A03C-7740-B65B-085BE6B9990C}" srcOrd="0" destOrd="0" presId="urn:microsoft.com/office/officeart/2005/8/layout/process4"/>
    <dgm:cxn modelId="{06E388A7-B734-5345-ADCE-720142344661}" srcId="{7F02ED50-B033-4B4E-89FA-4AE5451E74E9}" destId="{176C8DD0-644F-594C-9E1E-055E62EA318F}" srcOrd="1" destOrd="0" parTransId="{3D01D544-2FE1-2249-85BE-A6A133900F4B}" sibTransId="{2D8E0587-DF10-3B4E-B7DE-D3333540D2F9}"/>
    <dgm:cxn modelId="{8E0FA6B8-CDAB-164B-A34B-01C4799A6D6E}" type="presOf" srcId="{26292A7E-01FF-0841-AA27-C06AAD90F3AE}" destId="{853F3B44-6AEB-0349-91DD-304D7C3ACD15}" srcOrd="0" destOrd="0" presId="urn:microsoft.com/office/officeart/2005/8/layout/process4"/>
    <dgm:cxn modelId="{7BEC39C4-1DBF-D54A-AD82-FDCB2736112B}" srcId="{176C8DD0-644F-594C-9E1E-055E62EA318F}" destId="{38525EE4-1205-4844-97BD-D6FF222D8D6F}" srcOrd="1" destOrd="0" parTransId="{171B53D0-A2AE-064F-8992-7F604879F24B}" sibTransId="{9EA8D153-5AE0-564F-B869-B55ED18ADDED}"/>
    <dgm:cxn modelId="{8F05D6D5-4DE0-0447-9B81-AEA9281A01AB}" type="presOf" srcId="{38525EE4-1205-4844-97BD-D6FF222D8D6F}" destId="{F99574A2-FA9F-B349-97AC-2D7E01AB69AF}" srcOrd="0" destOrd="0" presId="urn:microsoft.com/office/officeart/2005/8/layout/process4"/>
    <dgm:cxn modelId="{AF8951E0-493D-2B43-BFA4-76EE1FA64694}" type="presOf" srcId="{31DB3416-ED6B-B141-A20E-0106DD4C0C88}" destId="{DE8F0DD8-CDD1-0243-94C6-21F5651C70F9}" srcOrd="0" destOrd="0" presId="urn:microsoft.com/office/officeart/2005/8/layout/process4"/>
    <dgm:cxn modelId="{A3C922E4-A0CD-224D-85BB-ADFC6E9BADD1}" srcId="{7F02ED50-B033-4B4E-89FA-4AE5451E74E9}" destId="{31DB3416-ED6B-B141-A20E-0106DD4C0C88}" srcOrd="0" destOrd="0" parTransId="{85FC2EF1-3E2E-F24B-A28D-EF2886B84756}" sibTransId="{ADD0E9C6-0765-C446-A895-55A49E1FB400}"/>
    <dgm:cxn modelId="{BFF2C3EF-5763-084F-9FE8-43674A60A9D6}" type="presOf" srcId="{176C8DD0-644F-594C-9E1E-055E62EA318F}" destId="{4E4687AD-9CBD-1E41-A9BF-0D95F3494875}" srcOrd="0" destOrd="0" presId="urn:microsoft.com/office/officeart/2005/8/layout/process4"/>
    <dgm:cxn modelId="{B69AF623-6370-6748-8B99-EB523A201FAB}" type="presParOf" srcId="{DF61D6A2-A03C-7740-B65B-085BE6B9990C}" destId="{BEF5EDAE-F908-5D45-8042-781686BCD140}" srcOrd="0" destOrd="0" presId="urn:microsoft.com/office/officeart/2005/8/layout/process4"/>
    <dgm:cxn modelId="{6E184907-8600-C845-8090-1EDA4A7D7565}" type="presParOf" srcId="{BEF5EDAE-F908-5D45-8042-781686BCD140}" destId="{4E4687AD-9CBD-1E41-A9BF-0D95F3494875}" srcOrd="0" destOrd="0" presId="urn:microsoft.com/office/officeart/2005/8/layout/process4"/>
    <dgm:cxn modelId="{69AD1DB3-D84A-7446-A442-16B6D67C1EBD}" type="presParOf" srcId="{BEF5EDAE-F908-5D45-8042-781686BCD140}" destId="{F609205C-A9CF-714B-AA96-41F90213FCC2}" srcOrd="1" destOrd="0" presId="urn:microsoft.com/office/officeart/2005/8/layout/process4"/>
    <dgm:cxn modelId="{DDFB7333-0512-A242-A216-AC7418314ECA}" type="presParOf" srcId="{BEF5EDAE-F908-5D45-8042-781686BCD140}" destId="{CCDBF44A-E407-814F-9AFB-E86883FCBF44}" srcOrd="2" destOrd="0" presId="urn:microsoft.com/office/officeart/2005/8/layout/process4"/>
    <dgm:cxn modelId="{083AFB9E-A50F-FF4C-AE1F-AB01DEA65622}" type="presParOf" srcId="{CCDBF44A-E407-814F-9AFB-E86883FCBF44}" destId="{853F3B44-6AEB-0349-91DD-304D7C3ACD15}" srcOrd="0" destOrd="0" presId="urn:microsoft.com/office/officeart/2005/8/layout/process4"/>
    <dgm:cxn modelId="{79BE9526-9899-1A49-B48F-2E60BDA73C2A}" type="presParOf" srcId="{CCDBF44A-E407-814F-9AFB-E86883FCBF44}" destId="{F99574A2-FA9F-B349-97AC-2D7E01AB69AF}" srcOrd="1" destOrd="0" presId="urn:microsoft.com/office/officeart/2005/8/layout/process4"/>
    <dgm:cxn modelId="{BBB59BD2-8B98-6847-9F25-FB8CBE5CFDD0}" type="presParOf" srcId="{DF61D6A2-A03C-7740-B65B-085BE6B9990C}" destId="{5F72030A-DC10-5D48-8623-395025FF5025}" srcOrd="1" destOrd="0" presId="urn:microsoft.com/office/officeart/2005/8/layout/process4"/>
    <dgm:cxn modelId="{25ED191B-EEAA-DA4C-8273-C056F78FFE43}" type="presParOf" srcId="{DF61D6A2-A03C-7740-B65B-085BE6B9990C}" destId="{FC3F5DEB-1DBB-B041-9C47-57C375E603DD}" srcOrd="2" destOrd="0" presId="urn:microsoft.com/office/officeart/2005/8/layout/process4"/>
    <dgm:cxn modelId="{15D9BDD1-497F-F646-8104-7739A64E4331}" type="presParOf" srcId="{FC3F5DEB-1DBB-B041-9C47-57C375E603DD}" destId="{DE8F0DD8-CDD1-0243-94C6-21F5651C70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4BAE50-7243-A04D-A26F-DB38FA036E0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5125B-A918-FF4C-813E-3BFF37725CB1}">
      <dgm:prSet custT="1"/>
      <dgm:spPr/>
      <dgm:t>
        <a:bodyPr/>
        <a:lstStyle/>
        <a:p>
          <a:r>
            <a:rPr lang="cs-CZ" sz="1900" b="1" dirty="0"/>
            <a:t>Novela vyhlášky o zdravotnické dokumentaci</a:t>
          </a:r>
        </a:p>
      </dgm:t>
    </dgm:pt>
    <dgm:pt modelId="{3FAFE2AD-3875-B843-A715-A73E6950337B}" type="sibTrans" cxnId="{0A160EE3-370F-824B-8F44-62E1466225B5}">
      <dgm:prSet/>
      <dgm:spPr/>
      <dgm:t>
        <a:bodyPr/>
        <a:lstStyle/>
        <a:p>
          <a:endParaRPr lang="cs-CZ" sz="2800"/>
        </a:p>
      </dgm:t>
    </dgm:pt>
    <dgm:pt modelId="{C6A1793F-A11B-0A41-9095-D203D8D9688B}" type="parTrans" cxnId="{0A160EE3-370F-824B-8F44-62E1466225B5}">
      <dgm:prSet/>
      <dgm:spPr/>
      <dgm:t>
        <a:bodyPr/>
        <a:lstStyle/>
        <a:p>
          <a:endParaRPr lang="cs-CZ" sz="2800"/>
        </a:p>
      </dgm:t>
    </dgm:pt>
    <dgm:pt modelId="{0F708777-48ED-B349-866D-EC45533A709B}">
      <dgm:prSet custT="1"/>
      <dgm:spPr/>
      <dgm:t>
        <a:bodyPr/>
        <a:lstStyle/>
        <a:p>
          <a:r>
            <a:rPr lang="cs-CZ" sz="1600" b="0" dirty="0"/>
            <a:t>V meziresortním připomínkovém řízení, bude předáno po odbavení k dalšímu legislativnímu procesu</a:t>
          </a:r>
        </a:p>
      </dgm:t>
    </dgm:pt>
    <dgm:pt modelId="{ED256E0A-40BC-0047-A034-F3E38D53DAEC}" type="sibTrans" cxnId="{BB10FC3D-A7E8-CA4D-9BCC-F68E8B9E2964}">
      <dgm:prSet/>
      <dgm:spPr/>
      <dgm:t>
        <a:bodyPr/>
        <a:lstStyle/>
        <a:p>
          <a:endParaRPr lang="cs-CZ"/>
        </a:p>
      </dgm:t>
    </dgm:pt>
    <dgm:pt modelId="{52D60772-E30C-CA4F-9D03-2F4EAE9DF2CA}" type="parTrans" cxnId="{BB10FC3D-A7E8-CA4D-9BCC-F68E8B9E2964}">
      <dgm:prSet/>
      <dgm:spPr/>
      <dgm:t>
        <a:bodyPr/>
        <a:lstStyle/>
        <a:p>
          <a:endParaRPr lang="cs-CZ"/>
        </a:p>
      </dgm:t>
    </dgm:pt>
    <dgm:pt modelId="{469D4298-5369-AF47-98EF-FBB8BF2F4D0D}">
      <dgm:prSet custT="1"/>
      <dgm:spPr/>
      <dgm:t>
        <a:bodyPr/>
        <a:lstStyle/>
        <a:p>
          <a:r>
            <a:rPr lang="cs-CZ" sz="1900" b="1" dirty="0"/>
            <a:t>Vyhláška o telemedicínských zdravotních službách</a:t>
          </a:r>
        </a:p>
      </dgm:t>
    </dgm:pt>
    <dgm:pt modelId="{F9940B54-5E04-8D40-9372-DA9AB225D6EA}" type="sibTrans" cxnId="{EAF1C7B3-738C-CB4B-80C7-3BAAE49EAE5A}">
      <dgm:prSet/>
      <dgm:spPr/>
      <dgm:t>
        <a:bodyPr/>
        <a:lstStyle/>
        <a:p>
          <a:endParaRPr lang="cs-CZ" sz="2800"/>
        </a:p>
      </dgm:t>
    </dgm:pt>
    <dgm:pt modelId="{01E672B8-2AC6-E64C-A092-367FB4AF0162}" type="parTrans" cxnId="{EAF1C7B3-738C-CB4B-80C7-3BAAE49EAE5A}">
      <dgm:prSet/>
      <dgm:spPr/>
      <dgm:t>
        <a:bodyPr/>
        <a:lstStyle/>
        <a:p>
          <a:endParaRPr lang="cs-CZ" sz="2800"/>
        </a:p>
      </dgm:t>
    </dgm:pt>
    <dgm:pt modelId="{49C24811-5CE2-CD4C-80D0-52D6E80E9501}">
      <dgm:prSet custT="1"/>
      <dgm:spPr/>
      <dgm:t>
        <a:bodyPr/>
        <a:lstStyle/>
        <a:p>
          <a:r>
            <a:rPr lang="cs-CZ" sz="1600" b="0" dirty="0"/>
            <a:t>Ve vnitroresortním připomínkovém řízení, bude předáno po odbavení k dalšímu legislativnímu procesu</a:t>
          </a:r>
        </a:p>
      </dgm:t>
    </dgm:pt>
    <dgm:pt modelId="{CC4FA192-CC0F-DB4F-8665-E625A6B688E3}" type="parTrans" cxnId="{D6F1FC4F-C2F2-8A48-8418-D1D32EE513F1}">
      <dgm:prSet/>
      <dgm:spPr/>
      <dgm:t>
        <a:bodyPr/>
        <a:lstStyle/>
        <a:p>
          <a:endParaRPr lang="cs-CZ"/>
        </a:p>
      </dgm:t>
    </dgm:pt>
    <dgm:pt modelId="{C5B7D0FC-27C5-134B-9EE5-051A2DBCC820}" type="sibTrans" cxnId="{D6F1FC4F-C2F2-8A48-8418-D1D32EE513F1}">
      <dgm:prSet/>
      <dgm:spPr/>
      <dgm:t>
        <a:bodyPr/>
        <a:lstStyle/>
        <a:p>
          <a:endParaRPr lang="cs-CZ"/>
        </a:p>
      </dgm:t>
    </dgm:pt>
    <dgm:pt modelId="{0BEFF34E-EA21-134B-A660-D2BEF90AF468}" type="pres">
      <dgm:prSet presAssocID="{054BAE50-7243-A04D-A26F-DB38FA036E02}" presName="linear" presStyleCnt="0">
        <dgm:presLayoutVars>
          <dgm:dir/>
          <dgm:animLvl val="lvl"/>
          <dgm:resizeHandles val="exact"/>
        </dgm:presLayoutVars>
      </dgm:prSet>
      <dgm:spPr/>
    </dgm:pt>
    <dgm:pt modelId="{C9131F58-A816-E142-BDC5-79FA5CE26BC1}" type="pres">
      <dgm:prSet presAssocID="{B285125B-A918-FF4C-813E-3BFF37725CB1}" presName="parentLin" presStyleCnt="0"/>
      <dgm:spPr/>
    </dgm:pt>
    <dgm:pt modelId="{BD35B619-201D-7442-87BF-80AB0F1C2EA6}" type="pres">
      <dgm:prSet presAssocID="{B285125B-A918-FF4C-813E-3BFF37725CB1}" presName="parentLeftMargin" presStyleLbl="node1" presStyleIdx="0" presStyleCnt="2"/>
      <dgm:spPr/>
    </dgm:pt>
    <dgm:pt modelId="{7BD328A7-6D69-CC44-A630-41C4B938F13D}" type="pres">
      <dgm:prSet presAssocID="{B285125B-A918-FF4C-813E-3BFF37725CB1}" presName="parentText" presStyleLbl="node1" presStyleIdx="0" presStyleCnt="2" custScaleX="105252" custScaleY="29646">
        <dgm:presLayoutVars>
          <dgm:chMax val="0"/>
          <dgm:bulletEnabled val="1"/>
        </dgm:presLayoutVars>
      </dgm:prSet>
      <dgm:spPr/>
    </dgm:pt>
    <dgm:pt modelId="{A4360737-4E04-3743-BDE4-AE299E4581DA}" type="pres">
      <dgm:prSet presAssocID="{B285125B-A918-FF4C-813E-3BFF37725CB1}" presName="negativeSpace" presStyleCnt="0"/>
      <dgm:spPr/>
    </dgm:pt>
    <dgm:pt modelId="{114A1829-45E5-9447-BB6F-83ADB7F84E21}" type="pres">
      <dgm:prSet presAssocID="{B285125B-A918-FF4C-813E-3BFF37725CB1}" presName="childText" presStyleLbl="conFgAcc1" presStyleIdx="0" presStyleCnt="2">
        <dgm:presLayoutVars>
          <dgm:bulletEnabled val="1"/>
        </dgm:presLayoutVars>
      </dgm:prSet>
      <dgm:spPr/>
    </dgm:pt>
    <dgm:pt modelId="{A6B18BB2-952C-574E-8DB9-D4D3E3F4A9BD}" type="pres">
      <dgm:prSet presAssocID="{3FAFE2AD-3875-B843-A715-A73E6950337B}" presName="spaceBetweenRectangles" presStyleCnt="0"/>
      <dgm:spPr/>
    </dgm:pt>
    <dgm:pt modelId="{B9053FC7-1BB6-454A-8527-2B0CB814C731}" type="pres">
      <dgm:prSet presAssocID="{469D4298-5369-AF47-98EF-FBB8BF2F4D0D}" presName="parentLin" presStyleCnt="0"/>
      <dgm:spPr/>
    </dgm:pt>
    <dgm:pt modelId="{69BA9DD0-622D-4A40-AF8A-5F116FEF23A2}" type="pres">
      <dgm:prSet presAssocID="{469D4298-5369-AF47-98EF-FBB8BF2F4D0D}" presName="parentLeftMargin" presStyleLbl="node1" presStyleIdx="0" presStyleCnt="2"/>
      <dgm:spPr/>
    </dgm:pt>
    <dgm:pt modelId="{10BB0A67-E723-DA42-9EBA-7965C7F421DC}" type="pres">
      <dgm:prSet presAssocID="{469D4298-5369-AF47-98EF-FBB8BF2F4D0D}" presName="parentText" presStyleLbl="node1" presStyleIdx="1" presStyleCnt="2" custScaleX="105074" custScaleY="31314">
        <dgm:presLayoutVars>
          <dgm:chMax val="0"/>
          <dgm:bulletEnabled val="1"/>
        </dgm:presLayoutVars>
      </dgm:prSet>
      <dgm:spPr/>
    </dgm:pt>
    <dgm:pt modelId="{977398FF-41EE-A342-A9E4-4EABB99DE148}" type="pres">
      <dgm:prSet presAssocID="{469D4298-5369-AF47-98EF-FBB8BF2F4D0D}" presName="negativeSpace" presStyleCnt="0"/>
      <dgm:spPr/>
    </dgm:pt>
    <dgm:pt modelId="{FCA49447-4F6E-9F4B-9B7E-A11573A5119E}" type="pres">
      <dgm:prSet presAssocID="{469D4298-5369-AF47-98EF-FBB8BF2F4D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45EA00-0B54-0E4F-85C0-810AB815FC04}" type="presOf" srcId="{49C24811-5CE2-CD4C-80D0-52D6E80E9501}" destId="{FCA49447-4F6E-9F4B-9B7E-A11573A5119E}" srcOrd="0" destOrd="0" presId="urn:microsoft.com/office/officeart/2005/8/layout/list1"/>
    <dgm:cxn modelId="{D7AC971A-E776-1E43-BA45-B8F6953A8989}" type="presOf" srcId="{469D4298-5369-AF47-98EF-FBB8BF2F4D0D}" destId="{69BA9DD0-622D-4A40-AF8A-5F116FEF23A2}" srcOrd="0" destOrd="0" presId="urn:microsoft.com/office/officeart/2005/8/layout/list1"/>
    <dgm:cxn modelId="{13597329-74D8-CA44-A2CE-4AA4621D1768}" type="presOf" srcId="{B285125B-A918-FF4C-813E-3BFF37725CB1}" destId="{BD35B619-201D-7442-87BF-80AB0F1C2EA6}" srcOrd="0" destOrd="0" presId="urn:microsoft.com/office/officeart/2005/8/layout/list1"/>
    <dgm:cxn modelId="{36AE522E-100C-AC4A-9AD9-842D34FA2C66}" type="presOf" srcId="{0F708777-48ED-B349-866D-EC45533A709B}" destId="{114A1829-45E5-9447-BB6F-83ADB7F84E21}" srcOrd="0" destOrd="0" presId="urn:microsoft.com/office/officeart/2005/8/layout/list1"/>
    <dgm:cxn modelId="{BB10FC3D-A7E8-CA4D-9BCC-F68E8B9E2964}" srcId="{B285125B-A918-FF4C-813E-3BFF37725CB1}" destId="{0F708777-48ED-B349-866D-EC45533A709B}" srcOrd="0" destOrd="0" parTransId="{52D60772-E30C-CA4F-9D03-2F4EAE9DF2CA}" sibTransId="{ED256E0A-40BC-0047-A034-F3E38D53DAEC}"/>
    <dgm:cxn modelId="{D6F1FC4F-C2F2-8A48-8418-D1D32EE513F1}" srcId="{469D4298-5369-AF47-98EF-FBB8BF2F4D0D}" destId="{49C24811-5CE2-CD4C-80D0-52D6E80E9501}" srcOrd="0" destOrd="0" parTransId="{CC4FA192-CC0F-DB4F-8665-E625A6B688E3}" sibTransId="{C5B7D0FC-27C5-134B-9EE5-051A2DBCC820}"/>
    <dgm:cxn modelId="{5263CA65-7B62-BF47-BABF-440F3E955A2C}" type="presOf" srcId="{469D4298-5369-AF47-98EF-FBB8BF2F4D0D}" destId="{10BB0A67-E723-DA42-9EBA-7965C7F421DC}" srcOrd="1" destOrd="0" presId="urn:microsoft.com/office/officeart/2005/8/layout/list1"/>
    <dgm:cxn modelId="{3DAB40B2-E4A7-9C46-8926-E4130DCCA618}" type="presOf" srcId="{054BAE50-7243-A04D-A26F-DB38FA036E02}" destId="{0BEFF34E-EA21-134B-A660-D2BEF90AF468}" srcOrd="0" destOrd="0" presId="urn:microsoft.com/office/officeart/2005/8/layout/list1"/>
    <dgm:cxn modelId="{EAF1C7B3-738C-CB4B-80C7-3BAAE49EAE5A}" srcId="{054BAE50-7243-A04D-A26F-DB38FA036E02}" destId="{469D4298-5369-AF47-98EF-FBB8BF2F4D0D}" srcOrd="1" destOrd="0" parTransId="{01E672B8-2AC6-E64C-A092-367FB4AF0162}" sibTransId="{F9940B54-5E04-8D40-9372-DA9AB225D6EA}"/>
    <dgm:cxn modelId="{0A160EE3-370F-824B-8F44-62E1466225B5}" srcId="{054BAE50-7243-A04D-A26F-DB38FA036E02}" destId="{B285125B-A918-FF4C-813E-3BFF37725CB1}" srcOrd="0" destOrd="0" parTransId="{C6A1793F-A11B-0A41-9095-D203D8D9688B}" sibTransId="{3FAFE2AD-3875-B843-A715-A73E6950337B}"/>
    <dgm:cxn modelId="{0D478EE3-21A5-8540-8ED2-EE3F25ADA101}" type="presOf" srcId="{B285125B-A918-FF4C-813E-3BFF37725CB1}" destId="{7BD328A7-6D69-CC44-A630-41C4B938F13D}" srcOrd="1" destOrd="0" presId="urn:microsoft.com/office/officeart/2005/8/layout/list1"/>
    <dgm:cxn modelId="{73C8416C-3045-324F-B29A-E639F37935C5}" type="presParOf" srcId="{0BEFF34E-EA21-134B-A660-D2BEF90AF468}" destId="{C9131F58-A816-E142-BDC5-79FA5CE26BC1}" srcOrd="0" destOrd="0" presId="urn:microsoft.com/office/officeart/2005/8/layout/list1"/>
    <dgm:cxn modelId="{7057C135-758B-3E45-9543-6D5D5B695547}" type="presParOf" srcId="{C9131F58-A816-E142-BDC5-79FA5CE26BC1}" destId="{BD35B619-201D-7442-87BF-80AB0F1C2EA6}" srcOrd="0" destOrd="0" presId="urn:microsoft.com/office/officeart/2005/8/layout/list1"/>
    <dgm:cxn modelId="{4E1E0056-7842-844E-B4B5-11F8B8BE415E}" type="presParOf" srcId="{C9131F58-A816-E142-BDC5-79FA5CE26BC1}" destId="{7BD328A7-6D69-CC44-A630-41C4B938F13D}" srcOrd="1" destOrd="0" presId="urn:microsoft.com/office/officeart/2005/8/layout/list1"/>
    <dgm:cxn modelId="{F7802989-975E-C84E-A22E-364D0A3E37D4}" type="presParOf" srcId="{0BEFF34E-EA21-134B-A660-D2BEF90AF468}" destId="{A4360737-4E04-3743-BDE4-AE299E4581DA}" srcOrd="1" destOrd="0" presId="urn:microsoft.com/office/officeart/2005/8/layout/list1"/>
    <dgm:cxn modelId="{2B530C30-8F01-3448-B903-1073E1D387CF}" type="presParOf" srcId="{0BEFF34E-EA21-134B-A660-D2BEF90AF468}" destId="{114A1829-45E5-9447-BB6F-83ADB7F84E21}" srcOrd="2" destOrd="0" presId="urn:microsoft.com/office/officeart/2005/8/layout/list1"/>
    <dgm:cxn modelId="{4B16114D-8C58-964C-A076-3CEBF687A5EF}" type="presParOf" srcId="{0BEFF34E-EA21-134B-A660-D2BEF90AF468}" destId="{A6B18BB2-952C-574E-8DB9-D4D3E3F4A9BD}" srcOrd="3" destOrd="0" presId="urn:microsoft.com/office/officeart/2005/8/layout/list1"/>
    <dgm:cxn modelId="{FBBD9FFC-2B43-7845-8390-82AC79EA427D}" type="presParOf" srcId="{0BEFF34E-EA21-134B-A660-D2BEF90AF468}" destId="{B9053FC7-1BB6-454A-8527-2B0CB814C731}" srcOrd="4" destOrd="0" presId="urn:microsoft.com/office/officeart/2005/8/layout/list1"/>
    <dgm:cxn modelId="{A4A3A7FA-41AF-2D4B-9955-3A6E6932C329}" type="presParOf" srcId="{B9053FC7-1BB6-454A-8527-2B0CB814C731}" destId="{69BA9DD0-622D-4A40-AF8A-5F116FEF23A2}" srcOrd="0" destOrd="0" presId="urn:microsoft.com/office/officeart/2005/8/layout/list1"/>
    <dgm:cxn modelId="{111D80AA-1E4A-4741-9057-B2B0D97CAF85}" type="presParOf" srcId="{B9053FC7-1BB6-454A-8527-2B0CB814C731}" destId="{10BB0A67-E723-DA42-9EBA-7965C7F421DC}" srcOrd="1" destOrd="0" presId="urn:microsoft.com/office/officeart/2005/8/layout/list1"/>
    <dgm:cxn modelId="{9D4FDC94-4F8A-6D45-A809-ACAEB72944E4}" type="presParOf" srcId="{0BEFF34E-EA21-134B-A660-D2BEF90AF468}" destId="{977398FF-41EE-A342-A9E4-4EABB99DE148}" srcOrd="5" destOrd="0" presId="urn:microsoft.com/office/officeart/2005/8/layout/list1"/>
    <dgm:cxn modelId="{3F42FB97-ACAB-B74A-A1CC-F16E436DDEEB}" type="presParOf" srcId="{0BEFF34E-EA21-134B-A660-D2BEF90AF468}" destId="{FCA49447-4F6E-9F4B-9B7E-A11573A511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D24C65-77EF-CF4D-8866-2EB8E738763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23CA3FA-7C9B-4A4A-865A-943BA87F64D8}">
      <dgm:prSet/>
      <dgm:spPr/>
      <dgm:t>
        <a:bodyPr/>
        <a:lstStyle/>
        <a:p>
          <a:r>
            <a:rPr lang="cs-CZ" dirty="0" err="1"/>
            <a:t>AAfD</a:t>
          </a:r>
          <a:r>
            <a:rPr lang="cs-CZ" dirty="0"/>
            <a:t> budou vzájemně propojené a budou mezi sebou poskytovat služby výměny a sdílení elektronické zdravotnické dokumentace a elektronických zdravotních záznamů.</a:t>
          </a:r>
        </a:p>
      </dgm:t>
    </dgm:pt>
    <dgm:pt modelId="{915BC8F5-C6D3-B941-9146-7968DABF690D}" type="parTrans" cxnId="{BEFE1247-819C-AE40-928F-5F4F347ECC16}">
      <dgm:prSet/>
      <dgm:spPr/>
      <dgm:t>
        <a:bodyPr/>
        <a:lstStyle/>
        <a:p>
          <a:endParaRPr lang="cs-CZ"/>
        </a:p>
      </dgm:t>
    </dgm:pt>
    <dgm:pt modelId="{B44B49EA-E4C4-C346-B266-8C22A073C010}" type="sibTrans" cxnId="{BEFE1247-819C-AE40-928F-5F4F347ECC16}">
      <dgm:prSet/>
      <dgm:spPr/>
      <dgm:t>
        <a:bodyPr/>
        <a:lstStyle/>
        <a:p>
          <a:endParaRPr lang="cs-CZ"/>
        </a:p>
      </dgm:t>
    </dgm:pt>
    <dgm:pt modelId="{1DFDE8F6-C640-7C4B-A8C3-72CB4E410176}">
      <dgm:prSet/>
      <dgm:spPr/>
      <dgm:t>
        <a:bodyPr/>
        <a:lstStyle/>
        <a:p>
          <a:r>
            <a:rPr lang="cs-CZ"/>
            <a:t>Veškerá komunikace sítě AAfD bude probíhat pomocí zabezpečené sítě CMS x.</a:t>
          </a:r>
        </a:p>
      </dgm:t>
    </dgm:pt>
    <dgm:pt modelId="{7931BDC4-1FD2-C54E-ACD0-4E1D9066D769}" type="parTrans" cxnId="{19B936C9-4E68-9144-BA16-DFFBE4CBE56C}">
      <dgm:prSet/>
      <dgm:spPr/>
      <dgm:t>
        <a:bodyPr/>
        <a:lstStyle/>
        <a:p>
          <a:endParaRPr lang="cs-CZ"/>
        </a:p>
      </dgm:t>
    </dgm:pt>
    <dgm:pt modelId="{49E61433-93E9-0441-96D2-DEC0E56AC7D0}" type="sibTrans" cxnId="{19B936C9-4E68-9144-BA16-DFFBE4CBE56C}">
      <dgm:prSet/>
      <dgm:spPr/>
      <dgm:t>
        <a:bodyPr/>
        <a:lstStyle/>
        <a:p>
          <a:endParaRPr lang="cs-CZ"/>
        </a:p>
      </dgm:t>
    </dgm:pt>
    <dgm:pt modelId="{735ACFEB-81D1-EB48-84AF-85D19CFE8CA8}">
      <dgm:prSet/>
      <dgm:spPr/>
      <dgm:t>
        <a:bodyPr/>
        <a:lstStyle/>
        <a:p>
          <a:r>
            <a:rPr lang="cs-CZ"/>
            <a:t>Zároveň AAfD budou pomocí této sítě napojeny na centrální služby EZ, služby NAfD a služby NCPeH.</a:t>
          </a:r>
        </a:p>
      </dgm:t>
    </dgm:pt>
    <dgm:pt modelId="{22D45B8C-D97E-4C4E-A446-86346419B00C}" type="parTrans" cxnId="{D6F476E0-7623-124E-B6CC-A000735A78C1}">
      <dgm:prSet/>
      <dgm:spPr/>
      <dgm:t>
        <a:bodyPr/>
        <a:lstStyle/>
        <a:p>
          <a:endParaRPr lang="cs-CZ"/>
        </a:p>
      </dgm:t>
    </dgm:pt>
    <dgm:pt modelId="{4797EDFF-44FD-CA46-9AC1-A3DBB8E0ECAE}" type="sibTrans" cxnId="{D6F476E0-7623-124E-B6CC-A000735A78C1}">
      <dgm:prSet/>
      <dgm:spPr/>
      <dgm:t>
        <a:bodyPr/>
        <a:lstStyle/>
        <a:p>
          <a:endParaRPr lang="cs-CZ"/>
        </a:p>
      </dgm:t>
    </dgm:pt>
    <dgm:pt modelId="{5BDF38CC-2699-6346-ACE2-C343AEE17680}">
      <dgm:prSet/>
      <dgm:spPr/>
      <dgm:t>
        <a:bodyPr/>
        <a:lstStyle/>
        <a:p>
          <a:r>
            <a:rPr lang="cs-CZ"/>
            <a:t>Napojení poskytovatelů zdravotních služeb bude probíhat pomocí zabezpečeného připojení přes veřejný internet, poskytovatelé, kteří jsou oprávněni využívat služby sítě CMS budou napojeni prostřednictvím CMS.</a:t>
          </a:r>
        </a:p>
      </dgm:t>
    </dgm:pt>
    <dgm:pt modelId="{250A3604-204F-B549-9B56-8F632F70C767}" type="parTrans" cxnId="{7798F5D5-4A0F-B84C-B9C1-AABE5C1E2F6B}">
      <dgm:prSet/>
      <dgm:spPr/>
      <dgm:t>
        <a:bodyPr/>
        <a:lstStyle/>
        <a:p>
          <a:endParaRPr lang="cs-CZ"/>
        </a:p>
      </dgm:t>
    </dgm:pt>
    <dgm:pt modelId="{AE2EDAAF-BAB6-0241-BB4B-5BB97152BBAF}" type="sibTrans" cxnId="{7798F5D5-4A0F-B84C-B9C1-AABE5C1E2F6B}">
      <dgm:prSet/>
      <dgm:spPr/>
      <dgm:t>
        <a:bodyPr/>
        <a:lstStyle/>
        <a:p>
          <a:endParaRPr lang="cs-CZ"/>
        </a:p>
      </dgm:t>
    </dgm:pt>
    <dgm:pt modelId="{14AE3072-8B61-8D43-9151-BF19C5AFDE60}" type="pres">
      <dgm:prSet presAssocID="{A0D24C65-77EF-CF4D-8866-2EB8E7387633}" presName="linear" presStyleCnt="0">
        <dgm:presLayoutVars>
          <dgm:animLvl val="lvl"/>
          <dgm:resizeHandles val="exact"/>
        </dgm:presLayoutVars>
      </dgm:prSet>
      <dgm:spPr/>
    </dgm:pt>
    <dgm:pt modelId="{EE922B6E-8568-C141-8C83-7F07C1C6BAA9}" type="pres">
      <dgm:prSet presAssocID="{923CA3FA-7C9B-4A4A-865A-943BA87F64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110C6D-F4E3-2A40-86B2-79C6D1682020}" type="pres">
      <dgm:prSet presAssocID="{B44B49EA-E4C4-C346-B266-8C22A073C010}" presName="spacer" presStyleCnt="0"/>
      <dgm:spPr/>
    </dgm:pt>
    <dgm:pt modelId="{987C2366-DC50-E147-8931-A5FE5C688B36}" type="pres">
      <dgm:prSet presAssocID="{1DFDE8F6-C640-7C4B-A8C3-72CB4E4101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9A03B1-6946-0845-B568-52C51E88574B}" type="pres">
      <dgm:prSet presAssocID="{49E61433-93E9-0441-96D2-DEC0E56AC7D0}" presName="spacer" presStyleCnt="0"/>
      <dgm:spPr/>
    </dgm:pt>
    <dgm:pt modelId="{B2AB0882-A79C-2548-B81A-AC6B8E7B80D2}" type="pres">
      <dgm:prSet presAssocID="{735ACFEB-81D1-EB48-84AF-85D19CFE8C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C80D83-BF31-F441-A121-2C19B12D91D8}" type="pres">
      <dgm:prSet presAssocID="{4797EDFF-44FD-CA46-9AC1-A3DBB8E0ECAE}" presName="spacer" presStyleCnt="0"/>
      <dgm:spPr/>
    </dgm:pt>
    <dgm:pt modelId="{8217C622-AEF9-B74F-AFEF-7794BCCF5AE0}" type="pres">
      <dgm:prSet presAssocID="{5BDF38CC-2699-6346-ACE2-C343AEE176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D0980D-A3B9-7041-ACD6-412C7368744B}" type="presOf" srcId="{735ACFEB-81D1-EB48-84AF-85D19CFE8CA8}" destId="{B2AB0882-A79C-2548-B81A-AC6B8E7B80D2}" srcOrd="0" destOrd="0" presId="urn:microsoft.com/office/officeart/2005/8/layout/vList2"/>
    <dgm:cxn modelId="{864D1131-50C0-FA4E-AAFE-1CBCFD139C64}" type="presOf" srcId="{A0D24C65-77EF-CF4D-8866-2EB8E7387633}" destId="{14AE3072-8B61-8D43-9151-BF19C5AFDE60}" srcOrd="0" destOrd="0" presId="urn:microsoft.com/office/officeart/2005/8/layout/vList2"/>
    <dgm:cxn modelId="{BEFE1247-819C-AE40-928F-5F4F347ECC16}" srcId="{A0D24C65-77EF-CF4D-8866-2EB8E7387633}" destId="{923CA3FA-7C9B-4A4A-865A-943BA87F64D8}" srcOrd="0" destOrd="0" parTransId="{915BC8F5-C6D3-B941-9146-7968DABF690D}" sibTransId="{B44B49EA-E4C4-C346-B266-8C22A073C010}"/>
    <dgm:cxn modelId="{7D229868-9A91-3F49-872B-A3323A025D45}" type="presOf" srcId="{923CA3FA-7C9B-4A4A-865A-943BA87F64D8}" destId="{EE922B6E-8568-C141-8C83-7F07C1C6BAA9}" srcOrd="0" destOrd="0" presId="urn:microsoft.com/office/officeart/2005/8/layout/vList2"/>
    <dgm:cxn modelId="{A34C7F74-9A37-6845-9B41-3B1A35B37462}" type="presOf" srcId="{1DFDE8F6-C640-7C4B-A8C3-72CB4E410176}" destId="{987C2366-DC50-E147-8931-A5FE5C688B36}" srcOrd="0" destOrd="0" presId="urn:microsoft.com/office/officeart/2005/8/layout/vList2"/>
    <dgm:cxn modelId="{09B66078-598D-F043-9682-A28017EC9BF3}" type="presOf" srcId="{5BDF38CC-2699-6346-ACE2-C343AEE17680}" destId="{8217C622-AEF9-B74F-AFEF-7794BCCF5AE0}" srcOrd="0" destOrd="0" presId="urn:microsoft.com/office/officeart/2005/8/layout/vList2"/>
    <dgm:cxn modelId="{19B936C9-4E68-9144-BA16-DFFBE4CBE56C}" srcId="{A0D24C65-77EF-CF4D-8866-2EB8E7387633}" destId="{1DFDE8F6-C640-7C4B-A8C3-72CB4E410176}" srcOrd="1" destOrd="0" parTransId="{7931BDC4-1FD2-C54E-ACD0-4E1D9066D769}" sibTransId="{49E61433-93E9-0441-96D2-DEC0E56AC7D0}"/>
    <dgm:cxn modelId="{7798F5D5-4A0F-B84C-B9C1-AABE5C1E2F6B}" srcId="{A0D24C65-77EF-CF4D-8866-2EB8E7387633}" destId="{5BDF38CC-2699-6346-ACE2-C343AEE17680}" srcOrd="3" destOrd="0" parTransId="{250A3604-204F-B549-9B56-8F632F70C767}" sibTransId="{AE2EDAAF-BAB6-0241-BB4B-5BB97152BBAF}"/>
    <dgm:cxn modelId="{D6F476E0-7623-124E-B6CC-A000735A78C1}" srcId="{A0D24C65-77EF-CF4D-8866-2EB8E7387633}" destId="{735ACFEB-81D1-EB48-84AF-85D19CFE8CA8}" srcOrd="2" destOrd="0" parTransId="{22D45B8C-D97E-4C4E-A446-86346419B00C}" sibTransId="{4797EDFF-44FD-CA46-9AC1-A3DBB8E0ECAE}"/>
    <dgm:cxn modelId="{4EB74090-736F-8C4C-A8E2-7BFDE82CCB6D}" type="presParOf" srcId="{14AE3072-8B61-8D43-9151-BF19C5AFDE60}" destId="{EE922B6E-8568-C141-8C83-7F07C1C6BAA9}" srcOrd="0" destOrd="0" presId="urn:microsoft.com/office/officeart/2005/8/layout/vList2"/>
    <dgm:cxn modelId="{3202CA5F-812C-8149-A1AB-437372260DC7}" type="presParOf" srcId="{14AE3072-8B61-8D43-9151-BF19C5AFDE60}" destId="{89110C6D-F4E3-2A40-86B2-79C6D1682020}" srcOrd="1" destOrd="0" presId="urn:microsoft.com/office/officeart/2005/8/layout/vList2"/>
    <dgm:cxn modelId="{02AA7063-F025-CD41-8A6B-81822F4EE51C}" type="presParOf" srcId="{14AE3072-8B61-8D43-9151-BF19C5AFDE60}" destId="{987C2366-DC50-E147-8931-A5FE5C688B36}" srcOrd="2" destOrd="0" presId="urn:microsoft.com/office/officeart/2005/8/layout/vList2"/>
    <dgm:cxn modelId="{840C5A02-D143-4941-96A7-77B00EDEB79D}" type="presParOf" srcId="{14AE3072-8B61-8D43-9151-BF19C5AFDE60}" destId="{519A03B1-6946-0845-B568-52C51E88574B}" srcOrd="3" destOrd="0" presId="urn:microsoft.com/office/officeart/2005/8/layout/vList2"/>
    <dgm:cxn modelId="{D088FC3F-A8D8-1049-B1EF-7EAA2D1DD056}" type="presParOf" srcId="{14AE3072-8B61-8D43-9151-BF19C5AFDE60}" destId="{B2AB0882-A79C-2548-B81A-AC6B8E7B80D2}" srcOrd="4" destOrd="0" presId="urn:microsoft.com/office/officeart/2005/8/layout/vList2"/>
    <dgm:cxn modelId="{09EE6272-EED5-454F-A883-3FC471FFD5C3}" type="presParOf" srcId="{14AE3072-8B61-8D43-9151-BF19C5AFDE60}" destId="{97C80D83-BF31-F441-A121-2C19B12D91D8}" srcOrd="5" destOrd="0" presId="urn:microsoft.com/office/officeart/2005/8/layout/vList2"/>
    <dgm:cxn modelId="{60C8162A-A4D7-A843-983F-79ECC1C95D25}" type="presParOf" srcId="{14AE3072-8B61-8D43-9151-BF19C5AFDE60}" destId="{8217C622-AEF9-B74F-AFEF-7794BCCF5A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2F6B5D-4897-1B46-8933-FA8230148B29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356DD0-5591-2A46-9782-4FAE86F8213E}">
      <dgm:prSet/>
      <dgm:spPr/>
      <dgm:t>
        <a:bodyPr/>
        <a:lstStyle/>
        <a:p>
          <a:r>
            <a:rPr lang="cs-CZ" b="1" dirty="0"/>
            <a:t>Základním požadavkem na </a:t>
          </a:r>
          <a:r>
            <a:rPr lang="cs-CZ" b="1" dirty="0" err="1"/>
            <a:t>AAfD</a:t>
          </a:r>
          <a:r>
            <a:rPr lang="cs-CZ" b="1" dirty="0"/>
            <a:t> je poskytovat služby v souladu se standardy vydanými Ministerstvem zdravotnictví v požadované kvalitě, rozsahu a dostupnosti.</a:t>
          </a:r>
        </a:p>
      </dgm:t>
    </dgm:pt>
    <dgm:pt modelId="{0FC0FA34-BFFE-B344-BCB1-6A787D845A79}" type="parTrans" cxnId="{C3DE7AE0-8927-3244-9809-0ECB32FECCFE}">
      <dgm:prSet/>
      <dgm:spPr/>
      <dgm:t>
        <a:bodyPr/>
        <a:lstStyle/>
        <a:p>
          <a:endParaRPr lang="cs-CZ" b="1"/>
        </a:p>
      </dgm:t>
    </dgm:pt>
    <dgm:pt modelId="{A6A8F4B8-C50B-C24B-A385-E24D6571D39A}" type="sibTrans" cxnId="{C3DE7AE0-8927-3244-9809-0ECB32FECCFE}">
      <dgm:prSet/>
      <dgm:spPr/>
      <dgm:t>
        <a:bodyPr/>
        <a:lstStyle/>
        <a:p>
          <a:endParaRPr lang="cs-CZ" b="1"/>
        </a:p>
      </dgm:t>
    </dgm:pt>
    <dgm:pt modelId="{C37E7B3B-6EEC-4040-AE94-08E15A854895}" type="pres">
      <dgm:prSet presAssocID="{FC2F6B5D-4897-1B46-8933-FA8230148B29}" presName="Name0" presStyleCnt="0">
        <dgm:presLayoutVars>
          <dgm:dir/>
          <dgm:animLvl val="lvl"/>
          <dgm:resizeHandles val="exact"/>
        </dgm:presLayoutVars>
      </dgm:prSet>
      <dgm:spPr/>
    </dgm:pt>
    <dgm:pt modelId="{D36E594C-BAD3-3642-9B10-084980FB930E}" type="pres">
      <dgm:prSet presAssocID="{14356DD0-5591-2A46-9782-4FAE86F8213E}" presName="boxAndChildren" presStyleCnt="0"/>
      <dgm:spPr/>
    </dgm:pt>
    <dgm:pt modelId="{374E7BEF-1229-2645-841D-EA4A0CD366AD}" type="pres">
      <dgm:prSet presAssocID="{14356DD0-5591-2A46-9782-4FAE86F8213E}" presName="parentTextBox" presStyleLbl="node1" presStyleIdx="0" presStyleCnt="1"/>
      <dgm:spPr/>
    </dgm:pt>
  </dgm:ptLst>
  <dgm:cxnLst>
    <dgm:cxn modelId="{089EF24F-3EFC-8D47-831C-CAC83C84580C}" type="presOf" srcId="{14356DD0-5591-2A46-9782-4FAE86F8213E}" destId="{374E7BEF-1229-2645-841D-EA4A0CD366AD}" srcOrd="0" destOrd="0" presId="urn:microsoft.com/office/officeart/2005/8/layout/process4"/>
    <dgm:cxn modelId="{DF6D0F93-58E1-7448-810B-60A3CABE2112}" type="presOf" srcId="{FC2F6B5D-4897-1B46-8933-FA8230148B29}" destId="{C37E7B3B-6EEC-4040-AE94-08E15A854895}" srcOrd="0" destOrd="0" presId="urn:microsoft.com/office/officeart/2005/8/layout/process4"/>
    <dgm:cxn modelId="{C3DE7AE0-8927-3244-9809-0ECB32FECCFE}" srcId="{FC2F6B5D-4897-1B46-8933-FA8230148B29}" destId="{14356DD0-5591-2A46-9782-4FAE86F8213E}" srcOrd="0" destOrd="0" parTransId="{0FC0FA34-BFFE-B344-BCB1-6A787D845A79}" sibTransId="{A6A8F4B8-C50B-C24B-A385-E24D6571D39A}"/>
    <dgm:cxn modelId="{50EBAE93-87DF-C842-9EAA-7B5D184DCBD9}" type="presParOf" srcId="{C37E7B3B-6EEC-4040-AE94-08E15A854895}" destId="{D36E594C-BAD3-3642-9B10-084980FB930E}" srcOrd="0" destOrd="0" presId="urn:microsoft.com/office/officeart/2005/8/layout/process4"/>
    <dgm:cxn modelId="{BE798B6C-D7AD-B546-87CF-0F58EB4252A8}" type="presParOf" srcId="{D36E594C-BAD3-3642-9B10-084980FB930E}" destId="{374E7BEF-1229-2645-841D-EA4A0CD366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BBBF72-3C67-4FA3-9158-4027133CF51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2A5F27B0-042E-4DCA-84EA-666A8F4FC5C4}">
      <dgm:prSet phldrT="[Text]"/>
      <dgm:spPr/>
      <dgm:t>
        <a:bodyPr/>
        <a:lstStyle/>
        <a:p>
          <a:r>
            <a:rPr lang="cs-CZ" b="1" dirty="0"/>
            <a:t>Interoperabilita</a:t>
          </a:r>
        </a:p>
      </dgm:t>
    </dgm:pt>
    <dgm:pt modelId="{0715ABBD-9312-4229-98A3-1DBA95A36D94}" type="parTrans" cxnId="{2B634193-392F-4323-A2F4-2CE3F60AACF7}">
      <dgm:prSet/>
      <dgm:spPr/>
      <dgm:t>
        <a:bodyPr/>
        <a:lstStyle/>
        <a:p>
          <a:endParaRPr lang="cs-CZ" b="1"/>
        </a:p>
      </dgm:t>
    </dgm:pt>
    <dgm:pt modelId="{C578C0FE-B3CE-46EC-A971-BDADA58422C5}" type="sibTrans" cxnId="{2B634193-392F-4323-A2F4-2CE3F60AACF7}">
      <dgm:prSet/>
      <dgm:spPr/>
      <dgm:t>
        <a:bodyPr/>
        <a:lstStyle/>
        <a:p>
          <a:endParaRPr lang="cs-CZ" b="1"/>
        </a:p>
      </dgm:t>
    </dgm:pt>
    <dgm:pt modelId="{EBAB3A9E-2050-45CF-AE51-B73F6C47B946}">
      <dgm:prSet phldrT="[Text]"/>
      <dgm:spPr/>
      <dgm:t>
        <a:bodyPr/>
        <a:lstStyle/>
        <a:p>
          <a:r>
            <a:rPr lang="cs-CZ" b="1" dirty="0"/>
            <a:t>Zajištění provozu</a:t>
          </a:r>
        </a:p>
      </dgm:t>
    </dgm:pt>
    <dgm:pt modelId="{07573D71-2424-496A-BB01-AC79FD87288C}" type="parTrans" cxnId="{94B086C0-92A7-4034-9628-D25377FA0FE4}">
      <dgm:prSet/>
      <dgm:spPr/>
      <dgm:t>
        <a:bodyPr/>
        <a:lstStyle/>
        <a:p>
          <a:endParaRPr lang="cs-CZ" b="1"/>
        </a:p>
      </dgm:t>
    </dgm:pt>
    <dgm:pt modelId="{4EB64750-502D-45C5-85B2-DE00577F1282}" type="sibTrans" cxnId="{94B086C0-92A7-4034-9628-D25377FA0FE4}">
      <dgm:prSet/>
      <dgm:spPr/>
      <dgm:t>
        <a:bodyPr/>
        <a:lstStyle/>
        <a:p>
          <a:endParaRPr lang="cs-CZ" b="1"/>
        </a:p>
      </dgm:t>
    </dgm:pt>
    <dgm:pt modelId="{017478EB-5D6A-4BEF-84DE-C0940A3D23C3}">
      <dgm:prSet phldrT="[Text]"/>
      <dgm:spPr/>
      <dgm:t>
        <a:bodyPr/>
        <a:lstStyle/>
        <a:p>
          <a:r>
            <a:rPr lang="cs-CZ" b="1" dirty="0"/>
            <a:t>Kybernetická bezpečnost</a:t>
          </a:r>
        </a:p>
      </dgm:t>
    </dgm:pt>
    <dgm:pt modelId="{A939348A-C2F5-428D-8DF7-5E78B02B8BDE}" type="parTrans" cxnId="{DC8FDC54-CEA6-41F0-BFD2-764ACCD96CF9}">
      <dgm:prSet/>
      <dgm:spPr/>
      <dgm:t>
        <a:bodyPr/>
        <a:lstStyle/>
        <a:p>
          <a:endParaRPr lang="cs-CZ" b="1"/>
        </a:p>
      </dgm:t>
    </dgm:pt>
    <dgm:pt modelId="{019CB170-7E55-40B7-A360-898D157176B4}" type="sibTrans" cxnId="{DC8FDC54-CEA6-41F0-BFD2-764ACCD96CF9}">
      <dgm:prSet/>
      <dgm:spPr/>
      <dgm:t>
        <a:bodyPr/>
        <a:lstStyle/>
        <a:p>
          <a:endParaRPr lang="cs-CZ" b="1"/>
        </a:p>
      </dgm:t>
    </dgm:pt>
    <dgm:pt modelId="{75F8AEBF-1FBB-42D8-8AA6-68242FA6CA0E}" type="pres">
      <dgm:prSet presAssocID="{64BBBF72-3C67-4FA3-9158-4027133CF519}" presName="compositeShape" presStyleCnt="0">
        <dgm:presLayoutVars>
          <dgm:chMax val="7"/>
          <dgm:dir/>
          <dgm:resizeHandles val="exact"/>
        </dgm:presLayoutVars>
      </dgm:prSet>
      <dgm:spPr/>
    </dgm:pt>
    <dgm:pt modelId="{94FDF986-B4C0-45EE-B39E-B1552EE8AC14}" type="pres">
      <dgm:prSet presAssocID="{64BBBF72-3C67-4FA3-9158-4027133CF519}" presName="wedge1" presStyleLbl="node1" presStyleIdx="0" presStyleCnt="3"/>
      <dgm:spPr/>
    </dgm:pt>
    <dgm:pt modelId="{5857C733-F461-4A18-B74D-79484DAD47ED}" type="pres">
      <dgm:prSet presAssocID="{64BBBF72-3C67-4FA3-9158-4027133CF519}" presName="dummy1a" presStyleCnt="0"/>
      <dgm:spPr/>
    </dgm:pt>
    <dgm:pt modelId="{95972882-C736-4B53-A5C7-47FB5421DEF2}" type="pres">
      <dgm:prSet presAssocID="{64BBBF72-3C67-4FA3-9158-4027133CF519}" presName="dummy1b" presStyleCnt="0"/>
      <dgm:spPr/>
    </dgm:pt>
    <dgm:pt modelId="{47D0E40B-2E4D-44DB-B66C-E2A1BBDC4E75}" type="pres">
      <dgm:prSet presAssocID="{64BBBF72-3C67-4FA3-9158-4027133CF5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6914D7-18E9-4995-9FE2-37E506A97CB9}" type="pres">
      <dgm:prSet presAssocID="{64BBBF72-3C67-4FA3-9158-4027133CF519}" presName="wedge2" presStyleLbl="node1" presStyleIdx="1" presStyleCnt="3"/>
      <dgm:spPr/>
    </dgm:pt>
    <dgm:pt modelId="{FAA3BBA0-9089-476F-A040-C8B5933F12F0}" type="pres">
      <dgm:prSet presAssocID="{64BBBF72-3C67-4FA3-9158-4027133CF519}" presName="dummy2a" presStyleCnt="0"/>
      <dgm:spPr/>
    </dgm:pt>
    <dgm:pt modelId="{DF11C9EC-F7B9-4FB2-80F4-8392D2C69C3F}" type="pres">
      <dgm:prSet presAssocID="{64BBBF72-3C67-4FA3-9158-4027133CF519}" presName="dummy2b" presStyleCnt="0"/>
      <dgm:spPr/>
    </dgm:pt>
    <dgm:pt modelId="{C3811759-3F73-44F3-9380-F0EFB377A22C}" type="pres">
      <dgm:prSet presAssocID="{64BBBF72-3C67-4FA3-9158-4027133CF5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EBFC85-0352-4803-AF29-E835C83D3B61}" type="pres">
      <dgm:prSet presAssocID="{64BBBF72-3C67-4FA3-9158-4027133CF519}" presName="wedge3" presStyleLbl="node1" presStyleIdx="2" presStyleCnt="3"/>
      <dgm:spPr/>
    </dgm:pt>
    <dgm:pt modelId="{86C23A6E-70B8-403D-B7FB-F1AFC7DCA2F0}" type="pres">
      <dgm:prSet presAssocID="{64BBBF72-3C67-4FA3-9158-4027133CF519}" presName="dummy3a" presStyleCnt="0"/>
      <dgm:spPr/>
    </dgm:pt>
    <dgm:pt modelId="{6E3C9E29-BB58-4BC6-BC04-8DA80B2AF52B}" type="pres">
      <dgm:prSet presAssocID="{64BBBF72-3C67-4FA3-9158-4027133CF519}" presName="dummy3b" presStyleCnt="0"/>
      <dgm:spPr/>
    </dgm:pt>
    <dgm:pt modelId="{6416FDBA-2505-43DA-8922-A912331597D9}" type="pres">
      <dgm:prSet presAssocID="{64BBBF72-3C67-4FA3-9158-4027133CF5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63B940C-A08A-464B-8124-5847AC46424F}" type="pres">
      <dgm:prSet presAssocID="{C578C0FE-B3CE-46EC-A971-BDADA58422C5}" presName="arrowWedge1" presStyleLbl="fgSibTrans2D1" presStyleIdx="0" presStyleCnt="3"/>
      <dgm:spPr/>
    </dgm:pt>
    <dgm:pt modelId="{179390EF-0E7D-41BD-9FDF-644721231FD3}" type="pres">
      <dgm:prSet presAssocID="{4EB64750-502D-45C5-85B2-DE00577F1282}" presName="arrowWedge2" presStyleLbl="fgSibTrans2D1" presStyleIdx="1" presStyleCnt="3"/>
      <dgm:spPr/>
    </dgm:pt>
    <dgm:pt modelId="{DAEC5CA7-AF5A-485B-9346-B6D07C284045}" type="pres">
      <dgm:prSet presAssocID="{019CB170-7E55-40B7-A360-898D157176B4}" presName="arrowWedge3" presStyleLbl="fgSibTrans2D1" presStyleIdx="2" presStyleCnt="3"/>
      <dgm:spPr/>
    </dgm:pt>
  </dgm:ptLst>
  <dgm:cxnLst>
    <dgm:cxn modelId="{4FAF4B20-A000-40C1-B07D-0D07ADA24A07}" type="presOf" srcId="{EBAB3A9E-2050-45CF-AE51-B73F6C47B946}" destId="{026914D7-18E9-4995-9FE2-37E506A97CB9}" srcOrd="0" destOrd="0" presId="urn:microsoft.com/office/officeart/2005/8/layout/cycle8"/>
    <dgm:cxn modelId="{611A5939-D5D0-4B5E-B3C0-F4F329A81DC9}" type="presOf" srcId="{2A5F27B0-042E-4DCA-84EA-666A8F4FC5C4}" destId="{94FDF986-B4C0-45EE-B39E-B1552EE8AC14}" srcOrd="0" destOrd="0" presId="urn:microsoft.com/office/officeart/2005/8/layout/cycle8"/>
    <dgm:cxn modelId="{6BCD3154-0238-4AB5-848B-8D4AA2A43C72}" type="presOf" srcId="{64BBBF72-3C67-4FA3-9158-4027133CF519}" destId="{75F8AEBF-1FBB-42D8-8AA6-68242FA6CA0E}" srcOrd="0" destOrd="0" presId="urn:microsoft.com/office/officeart/2005/8/layout/cycle8"/>
    <dgm:cxn modelId="{DC8FDC54-CEA6-41F0-BFD2-764ACCD96CF9}" srcId="{64BBBF72-3C67-4FA3-9158-4027133CF519}" destId="{017478EB-5D6A-4BEF-84DE-C0940A3D23C3}" srcOrd="2" destOrd="0" parTransId="{A939348A-C2F5-428D-8DF7-5E78B02B8BDE}" sibTransId="{019CB170-7E55-40B7-A360-898D157176B4}"/>
    <dgm:cxn modelId="{07026E6D-A70C-414A-9D4A-4CEDB51E6D9B}" type="presOf" srcId="{017478EB-5D6A-4BEF-84DE-C0940A3D23C3}" destId="{13EBFC85-0352-4803-AF29-E835C83D3B61}" srcOrd="0" destOrd="0" presId="urn:microsoft.com/office/officeart/2005/8/layout/cycle8"/>
    <dgm:cxn modelId="{783A1072-E136-48AC-989C-C3FAC03E9313}" type="presOf" srcId="{2A5F27B0-042E-4DCA-84EA-666A8F4FC5C4}" destId="{47D0E40B-2E4D-44DB-B66C-E2A1BBDC4E75}" srcOrd="1" destOrd="0" presId="urn:microsoft.com/office/officeart/2005/8/layout/cycle8"/>
    <dgm:cxn modelId="{2B634193-392F-4323-A2F4-2CE3F60AACF7}" srcId="{64BBBF72-3C67-4FA3-9158-4027133CF519}" destId="{2A5F27B0-042E-4DCA-84EA-666A8F4FC5C4}" srcOrd="0" destOrd="0" parTransId="{0715ABBD-9312-4229-98A3-1DBA95A36D94}" sibTransId="{C578C0FE-B3CE-46EC-A971-BDADA58422C5}"/>
    <dgm:cxn modelId="{62F3B693-795D-4DFC-888C-E5FECCBF3260}" type="presOf" srcId="{017478EB-5D6A-4BEF-84DE-C0940A3D23C3}" destId="{6416FDBA-2505-43DA-8922-A912331597D9}" srcOrd="1" destOrd="0" presId="urn:microsoft.com/office/officeart/2005/8/layout/cycle8"/>
    <dgm:cxn modelId="{94B086C0-92A7-4034-9628-D25377FA0FE4}" srcId="{64BBBF72-3C67-4FA3-9158-4027133CF519}" destId="{EBAB3A9E-2050-45CF-AE51-B73F6C47B946}" srcOrd="1" destOrd="0" parTransId="{07573D71-2424-496A-BB01-AC79FD87288C}" sibTransId="{4EB64750-502D-45C5-85B2-DE00577F1282}"/>
    <dgm:cxn modelId="{19294BE6-D77A-45E5-9CDC-0385C0DB46D0}" type="presOf" srcId="{EBAB3A9E-2050-45CF-AE51-B73F6C47B946}" destId="{C3811759-3F73-44F3-9380-F0EFB377A22C}" srcOrd="1" destOrd="0" presId="urn:microsoft.com/office/officeart/2005/8/layout/cycle8"/>
    <dgm:cxn modelId="{2A53D593-FDFF-4AA6-998A-79148FFA0A5D}" type="presParOf" srcId="{75F8AEBF-1FBB-42D8-8AA6-68242FA6CA0E}" destId="{94FDF986-B4C0-45EE-B39E-B1552EE8AC14}" srcOrd="0" destOrd="0" presId="urn:microsoft.com/office/officeart/2005/8/layout/cycle8"/>
    <dgm:cxn modelId="{C51510AB-33FE-42DF-9364-9BD4E9FE7DDF}" type="presParOf" srcId="{75F8AEBF-1FBB-42D8-8AA6-68242FA6CA0E}" destId="{5857C733-F461-4A18-B74D-79484DAD47ED}" srcOrd="1" destOrd="0" presId="urn:microsoft.com/office/officeart/2005/8/layout/cycle8"/>
    <dgm:cxn modelId="{152B6DF7-B0CA-4AE1-922F-8CA8CE64E4B5}" type="presParOf" srcId="{75F8AEBF-1FBB-42D8-8AA6-68242FA6CA0E}" destId="{95972882-C736-4B53-A5C7-47FB5421DEF2}" srcOrd="2" destOrd="0" presId="urn:microsoft.com/office/officeart/2005/8/layout/cycle8"/>
    <dgm:cxn modelId="{4336CD13-91B9-4D9C-A87A-C8C93B0CF9CA}" type="presParOf" srcId="{75F8AEBF-1FBB-42D8-8AA6-68242FA6CA0E}" destId="{47D0E40B-2E4D-44DB-B66C-E2A1BBDC4E75}" srcOrd="3" destOrd="0" presId="urn:microsoft.com/office/officeart/2005/8/layout/cycle8"/>
    <dgm:cxn modelId="{B3747805-8922-4C73-9C4B-D5844142F0A8}" type="presParOf" srcId="{75F8AEBF-1FBB-42D8-8AA6-68242FA6CA0E}" destId="{026914D7-18E9-4995-9FE2-37E506A97CB9}" srcOrd="4" destOrd="0" presId="urn:microsoft.com/office/officeart/2005/8/layout/cycle8"/>
    <dgm:cxn modelId="{B8196585-2FB8-401E-B631-D394D0E341C5}" type="presParOf" srcId="{75F8AEBF-1FBB-42D8-8AA6-68242FA6CA0E}" destId="{FAA3BBA0-9089-476F-A040-C8B5933F12F0}" srcOrd="5" destOrd="0" presId="urn:microsoft.com/office/officeart/2005/8/layout/cycle8"/>
    <dgm:cxn modelId="{10EED031-75FF-4CF3-9965-B0A269BF053D}" type="presParOf" srcId="{75F8AEBF-1FBB-42D8-8AA6-68242FA6CA0E}" destId="{DF11C9EC-F7B9-4FB2-80F4-8392D2C69C3F}" srcOrd="6" destOrd="0" presId="urn:microsoft.com/office/officeart/2005/8/layout/cycle8"/>
    <dgm:cxn modelId="{3F8534A8-7C3A-4F44-AA4B-F27BA7C24434}" type="presParOf" srcId="{75F8AEBF-1FBB-42D8-8AA6-68242FA6CA0E}" destId="{C3811759-3F73-44F3-9380-F0EFB377A22C}" srcOrd="7" destOrd="0" presId="urn:microsoft.com/office/officeart/2005/8/layout/cycle8"/>
    <dgm:cxn modelId="{41A3FF20-565D-4D45-BF37-6D212BB25AEB}" type="presParOf" srcId="{75F8AEBF-1FBB-42D8-8AA6-68242FA6CA0E}" destId="{13EBFC85-0352-4803-AF29-E835C83D3B61}" srcOrd="8" destOrd="0" presId="urn:microsoft.com/office/officeart/2005/8/layout/cycle8"/>
    <dgm:cxn modelId="{71B99699-C0D9-4BC1-B7B2-7A2BC861924A}" type="presParOf" srcId="{75F8AEBF-1FBB-42D8-8AA6-68242FA6CA0E}" destId="{86C23A6E-70B8-403D-B7FB-F1AFC7DCA2F0}" srcOrd="9" destOrd="0" presId="urn:microsoft.com/office/officeart/2005/8/layout/cycle8"/>
    <dgm:cxn modelId="{C9CEC2F7-7529-4DF8-B94A-5DDCD1F3048E}" type="presParOf" srcId="{75F8AEBF-1FBB-42D8-8AA6-68242FA6CA0E}" destId="{6E3C9E29-BB58-4BC6-BC04-8DA80B2AF52B}" srcOrd="10" destOrd="0" presId="urn:microsoft.com/office/officeart/2005/8/layout/cycle8"/>
    <dgm:cxn modelId="{7132ABD4-B89B-48D7-B266-687363A01547}" type="presParOf" srcId="{75F8AEBF-1FBB-42D8-8AA6-68242FA6CA0E}" destId="{6416FDBA-2505-43DA-8922-A912331597D9}" srcOrd="11" destOrd="0" presId="urn:microsoft.com/office/officeart/2005/8/layout/cycle8"/>
    <dgm:cxn modelId="{744AC166-F71B-4DBA-9D98-158A12448B00}" type="presParOf" srcId="{75F8AEBF-1FBB-42D8-8AA6-68242FA6CA0E}" destId="{F63B940C-A08A-464B-8124-5847AC46424F}" srcOrd="12" destOrd="0" presId="urn:microsoft.com/office/officeart/2005/8/layout/cycle8"/>
    <dgm:cxn modelId="{70E74F96-45CB-4490-93D9-2D08B8B30786}" type="presParOf" srcId="{75F8AEBF-1FBB-42D8-8AA6-68242FA6CA0E}" destId="{179390EF-0E7D-41BD-9FDF-644721231FD3}" srcOrd="13" destOrd="0" presId="urn:microsoft.com/office/officeart/2005/8/layout/cycle8"/>
    <dgm:cxn modelId="{B38AA50B-C2A7-44AD-AC8B-2986F0E4C72D}" type="presParOf" srcId="{75F8AEBF-1FBB-42D8-8AA6-68242FA6CA0E}" destId="{DAEC5CA7-AF5A-485B-9346-B6D07C28404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A5FD8D-0FEA-574A-BA25-9FCA58D6E7A6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FA841122-A48A-614E-81B3-C8EA5CDDFDA8}">
      <dgm:prSet/>
      <dgm:spPr/>
      <dgm:t>
        <a:bodyPr/>
        <a:lstStyle/>
        <a:p>
          <a:r>
            <a:rPr lang="cs-CZ" b="1"/>
            <a:t>78. výzva IROP </a:t>
          </a:r>
          <a:r>
            <a:rPr lang="cs-CZ"/>
            <a:t>– eHealth - SC 1.1 (</a:t>
          </a:r>
          <a:r>
            <a:rPr lang="cs-CZ" b="1"/>
            <a:t>MRR</a:t>
          </a:r>
          <a:r>
            <a:rPr lang="cs-CZ"/>
            <a:t>)</a:t>
          </a:r>
        </a:p>
      </dgm:t>
    </dgm:pt>
    <dgm:pt modelId="{0ACF2C67-E84E-5B45-9DEE-88ACFEC9D24B}" type="parTrans" cxnId="{6D2E8A4A-D4AA-794B-B936-1B2C515D7B36}">
      <dgm:prSet/>
      <dgm:spPr/>
      <dgm:t>
        <a:bodyPr/>
        <a:lstStyle/>
        <a:p>
          <a:endParaRPr lang="cs-CZ"/>
        </a:p>
      </dgm:t>
    </dgm:pt>
    <dgm:pt modelId="{8B00E5C9-CCA4-544C-86BF-87C2AAA29341}" type="sibTrans" cxnId="{6D2E8A4A-D4AA-794B-B936-1B2C515D7B36}">
      <dgm:prSet/>
      <dgm:spPr/>
      <dgm:t>
        <a:bodyPr/>
        <a:lstStyle/>
        <a:p>
          <a:endParaRPr lang="cs-CZ"/>
        </a:p>
      </dgm:t>
    </dgm:pt>
    <dgm:pt modelId="{D68F07CA-E2D4-FD4B-A5A5-3AE081797CEA}">
      <dgm:prSet/>
      <dgm:spPr/>
      <dgm:t>
        <a:bodyPr/>
        <a:lstStyle/>
        <a:p>
          <a:r>
            <a:rPr lang="cs-CZ" b="1"/>
            <a:t>79. výzva IROP </a:t>
          </a:r>
          <a:r>
            <a:rPr lang="cs-CZ"/>
            <a:t>- eHealth - SC 1.1 (</a:t>
          </a:r>
          <a:r>
            <a:rPr lang="cs-CZ" b="1"/>
            <a:t>PR</a:t>
          </a:r>
          <a:r>
            <a:rPr lang="cs-CZ"/>
            <a:t>) </a:t>
          </a:r>
        </a:p>
      </dgm:t>
    </dgm:pt>
    <dgm:pt modelId="{2990A4F4-4F3D-CE4F-9BE9-5DCC6F167C3B}" type="parTrans" cxnId="{C13846FE-90FA-AF4C-B0E3-9D125354F0D1}">
      <dgm:prSet/>
      <dgm:spPr/>
      <dgm:t>
        <a:bodyPr/>
        <a:lstStyle/>
        <a:p>
          <a:endParaRPr lang="cs-CZ"/>
        </a:p>
      </dgm:t>
    </dgm:pt>
    <dgm:pt modelId="{9C638FEB-7E07-2543-8071-18323F2FBB94}" type="sibTrans" cxnId="{C13846FE-90FA-AF4C-B0E3-9D125354F0D1}">
      <dgm:prSet/>
      <dgm:spPr/>
      <dgm:t>
        <a:bodyPr/>
        <a:lstStyle/>
        <a:p>
          <a:endParaRPr lang="cs-CZ"/>
        </a:p>
      </dgm:t>
    </dgm:pt>
    <dgm:pt modelId="{F4642995-3090-D44C-B8C1-4A78AAFDF7AE}" type="pres">
      <dgm:prSet presAssocID="{26A5FD8D-0FEA-574A-BA25-9FCA58D6E7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83AC2B-90F7-5A4E-B706-AD2543CD75F2}" type="pres">
      <dgm:prSet presAssocID="{FA841122-A48A-614E-81B3-C8EA5CDDFDA8}" presName="vertOne" presStyleCnt="0"/>
      <dgm:spPr/>
    </dgm:pt>
    <dgm:pt modelId="{554C7A4E-06AA-EF41-8EB6-6150587334D2}" type="pres">
      <dgm:prSet presAssocID="{FA841122-A48A-614E-81B3-C8EA5CDDFDA8}" presName="txOne" presStyleLbl="node0" presStyleIdx="0" presStyleCnt="2">
        <dgm:presLayoutVars>
          <dgm:chPref val="3"/>
        </dgm:presLayoutVars>
      </dgm:prSet>
      <dgm:spPr/>
    </dgm:pt>
    <dgm:pt modelId="{FCE9FAEF-5DAA-DD49-98D8-BE1F237AF63F}" type="pres">
      <dgm:prSet presAssocID="{FA841122-A48A-614E-81B3-C8EA5CDDFDA8}" presName="horzOne" presStyleCnt="0"/>
      <dgm:spPr/>
    </dgm:pt>
    <dgm:pt modelId="{EE13B58A-7238-9E42-AC2F-0BD47136461B}" type="pres">
      <dgm:prSet presAssocID="{8B00E5C9-CCA4-544C-86BF-87C2AAA29341}" presName="sibSpaceOne" presStyleCnt="0"/>
      <dgm:spPr/>
    </dgm:pt>
    <dgm:pt modelId="{8275FAFB-0D2F-D74A-A304-E96B66D64749}" type="pres">
      <dgm:prSet presAssocID="{D68F07CA-E2D4-FD4B-A5A5-3AE081797CEA}" presName="vertOne" presStyleCnt="0"/>
      <dgm:spPr/>
    </dgm:pt>
    <dgm:pt modelId="{4F24DD53-13BB-334B-9B22-68C7C4DD7EDE}" type="pres">
      <dgm:prSet presAssocID="{D68F07CA-E2D4-FD4B-A5A5-3AE081797CEA}" presName="txOne" presStyleLbl="node0" presStyleIdx="1" presStyleCnt="2">
        <dgm:presLayoutVars>
          <dgm:chPref val="3"/>
        </dgm:presLayoutVars>
      </dgm:prSet>
      <dgm:spPr/>
    </dgm:pt>
    <dgm:pt modelId="{2C279A2B-1910-6342-A987-3FC92A8200A4}" type="pres">
      <dgm:prSet presAssocID="{D68F07CA-E2D4-FD4B-A5A5-3AE081797CEA}" presName="horzOne" presStyleCnt="0"/>
      <dgm:spPr/>
    </dgm:pt>
  </dgm:ptLst>
  <dgm:cxnLst>
    <dgm:cxn modelId="{C121AF28-77FC-5547-97E2-95097912989C}" type="presOf" srcId="{26A5FD8D-0FEA-574A-BA25-9FCA58D6E7A6}" destId="{F4642995-3090-D44C-B8C1-4A78AAFDF7AE}" srcOrd="0" destOrd="0" presId="urn:microsoft.com/office/officeart/2005/8/layout/hierarchy4"/>
    <dgm:cxn modelId="{6D2E8A4A-D4AA-794B-B936-1B2C515D7B36}" srcId="{26A5FD8D-0FEA-574A-BA25-9FCA58D6E7A6}" destId="{FA841122-A48A-614E-81B3-C8EA5CDDFDA8}" srcOrd="0" destOrd="0" parTransId="{0ACF2C67-E84E-5B45-9DEE-88ACFEC9D24B}" sibTransId="{8B00E5C9-CCA4-544C-86BF-87C2AAA29341}"/>
    <dgm:cxn modelId="{AD762DD9-A0F1-7644-84B2-94A95F6715FD}" type="presOf" srcId="{D68F07CA-E2D4-FD4B-A5A5-3AE081797CEA}" destId="{4F24DD53-13BB-334B-9B22-68C7C4DD7EDE}" srcOrd="0" destOrd="0" presId="urn:microsoft.com/office/officeart/2005/8/layout/hierarchy4"/>
    <dgm:cxn modelId="{0F975CEC-A884-1945-95F6-66FB0CB8A1F4}" type="presOf" srcId="{FA841122-A48A-614E-81B3-C8EA5CDDFDA8}" destId="{554C7A4E-06AA-EF41-8EB6-6150587334D2}" srcOrd="0" destOrd="0" presId="urn:microsoft.com/office/officeart/2005/8/layout/hierarchy4"/>
    <dgm:cxn modelId="{C13846FE-90FA-AF4C-B0E3-9D125354F0D1}" srcId="{26A5FD8D-0FEA-574A-BA25-9FCA58D6E7A6}" destId="{D68F07CA-E2D4-FD4B-A5A5-3AE081797CEA}" srcOrd="1" destOrd="0" parTransId="{2990A4F4-4F3D-CE4F-9BE9-5DCC6F167C3B}" sibTransId="{9C638FEB-7E07-2543-8071-18323F2FBB94}"/>
    <dgm:cxn modelId="{C06F7720-D2EA-2C47-B7DB-DE4084803B5C}" type="presParOf" srcId="{F4642995-3090-D44C-B8C1-4A78AAFDF7AE}" destId="{B483AC2B-90F7-5A4E-B706-AD2543CD75F2}" srcOrd="0" destOrd="0" presId="urn:microsoft.com/office/officeart/2005/8/layout/hierarchy4"/>
    <dgm:cxn modelId="{ACEA413D-8E71-C144-B25C-F78BB4646BFA}" type="presParOf" srcId="{B483AC2B-90F7-5A4E-B706-AD2543CD75F2}" destId="{554C7A4E-06AA-EF41-8EB6-6150587334D2}" srcOrd="0" destOrd="0" presId="urn:microsoft.com/office/officeart/2005/8/layout/hierarchy4"/>
    <dgm:cxn modelId="{520138F3-D36C-1741-8B58-E31CA51824A3}" type="presParOf" srcId="{B483AC2B-90F7-5A4E-B706-AD2543CD75F2}" destId="{FCE9FAEF-5DAA-DD49-98D8-BE1F237AF63F}" srcOrd="1" destOrd="0" presId="urn:microsoft.com/office/officeart/2005/8/layout/hierarchy4"/>
    <dgm:cxn modelId="{9414D246-9311-9E42-B5AC-84857644A2E6}" type="presParOf" srcId="{F4642995-3090-D44C-B8C1-4A78AAFDF7AE}" destId="{EE13B58A-7238-9E42-AC2F-0BD47136461B}" srcOrd="1" destOrd="0" presId="urn:microsoft.com/office/officeart/2005/8/layout/hierarchy4"/>
    <dgm:cxn modelId="{685B8157-3F9B-E44D-A5E2-B10F3EC2B803}" type="presParOf" srcId="{F4642995-3090-D44C-B8C1-4A78AAFDF7AE}" destId="{8275FAFB-0D2F-D74A-A304-E96B66D64749}" srcOrd="2" destOrd="0" presId="urn:microsoft.com/office/officeart/2005/8/layout/hierarchy4"/>
    <dgm:cxn modelId="{4E669646-9826-964C-9761-C5E85F58BAD1}" type="presParOf" srcId="{8275FAFB-0D2F-D74A-A304-E96B66D64749}" destId="{4F24DD53-13BB-334B-9B22-68C7C4DD7EDE}" srcOrd="0" destOrd="0" presId="urn:microsoft.com/office/officeart/2005/8/layout/hierarchy4"/>
    <dgm:cxn modelId="{AD8FA9BE-A80D-2F49-9A2D-FA7E04CDA34C}" type="presParOf" srcId="{8275FAFB-0D2F-D74A-A304-E96B66D64749}" destId="{2C279A2B-1910-6342-A987-3FC92A8200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B37B54-F771-B54D-B06E-9648729B4AE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3C7B95C9-AEED-DF4D-8368-8645D6C6F63C}">
      <dgm:prSet/>
      <dgm:spPr/>
      <dgm:t>
        <a:bodyPr/>
        <a:lstStyle/>
        <a:p>
          <a:r>
            <a:rPr lang="cs-CZ" b="1" dirty="0"/>
            <a:t>80. výzva IROP</a:t>
          </a:r>
          <a:r>
            <a:rPr lang="cs-CZ" dirty="0"/>
            <a:t> - </a:t>
          </a:r>
          <a:r>
            <a:rPr lang="cs-CZ" dirty="0" err="1"/>
            <a:t>eHealth</a:t>
          </a:r>
          <a:r>
            <a:rPr lang="cs-CZ" dirty="0"/>
            <a:t> - SC 1.1 (</a:t>
          </a:r>
          <a:r>
            <a:rPr lang="cs-CZ" b="1" dirty="0"/>
            <a:t>ČR</a:t>
          </a:r>
          <a:r>
            <a:rPr lang="cs-CZ" dirty="0"/>
            <a:t>)</a:t>
          </a:r>
        </a:p>
      </dgm:t>
    </dgm:pt>
    <dgm:pt modelId="{1CE30024-A87C-7544-B898-EE0AE3FABD2E}" type="parTrans" cxnId="{1BCF555D-C823-3949-86AB-18C41523134E}">
      <dgm:prSet/>
      <dgm:spPr/>
      <dgm:t>
        <a:bodyPr/>
        <a:lstStyle/>
        <a:p>
          <a:endParaRPr lang="cs-CZ"/>
        </a:p>
      </dgm:t>
    </dgm:pt>
    <dgm:pt modelId="{F82C5A56-E068-6346-AB3B-207BF4102528}" type="sibTrans" cxnId="{1BCF555D-C823-3949-86AB-18C41523134E}">
      <dgm:prSet/>
      <dgm:spPr/>
      <dgm:t>
        <a:bodyPr/>
        <a:lstStyle/>
        <a:p>
          <a:endParaRPr lang="cs-CZ"/>
        </a:p>
      </dgm:t>
    </dgm:pt>
    <dgm:pt modelId="{5E5BC5BB-3C10-CC4D-8261-7A48D1B9EDD0}" type="pres">
      <dgm:prSet presAssocID="{EAB37B54-F771-B54D-B06E-9648729B4AEE}" presName="linear" presStyleCnt="0">
        <dgm:presLayoutVars>
          <dgm:animLvl val="lvl"/>
          <dgm:resizeHandles val="exact"/>
        </dgm:presLayoutVars>
      </dgm:prSet>
      <dgm:spPr/>
    </dgm:pt>
    <dgm:pt modelId="{EBA1644C-3C8C-0E40-B671-C34114E58888}" type="pres">
      <dgm:prSet presAssocID="{3C7B95C9-AEED-DF4D-8368-8645D6C6F6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BCF555D-C823-3949-86AB-18C41523134E}" srcId="{EAB37B54-F771-B54D-B06E-9648729B4AEE}" destId="{3C7B95C9-AEED-DF4D-8368-8645D6C6F63C}" srcOrd="0" destOrd="0" parTransId="{1CE30024-A87C-7544-B898-EE0AE3FABD2E}" sibTransId="{F82C5A56-E068-6346-AB3B-207BF4102528}"/>
    <dgm:cxn modelId="{94AB937B-3314-C449-861E-2E9C4D1096A9}" type="presOf" srcId="{EAB37B54-F771-B54D-B06E-9648729B4AEE}" destId="{5E5BC5BB-3C10-CC4D-8261-7A48D1B9EDD0}" srcOrd="0" destOrd="0" presId="urn:microsoft.com/office/officeart/2005/8/layout/vList2"/>
    <dgm:cxn modelId="{C95517F6-BEA3-0B4B-8699-F285B4A1D3CF}" type="presOf" srcId="{3C7B95C9-AEED-DF4D-8368-8645D6C6F63C}" destId="{EBA1644C-3C8C-0E40-B671-C34114E58888}" srcOrd="0" destOrd="0" presId="urn:microsoft.com/office/officeart/2005/8/layout/vList2"/>
    <dgm:cxn modelId="{D2EFDAB3-4C36-BB44-82BF-A843FACA4E3C}" type="presParOf" srcId="{5E5BC5BB-3C10-CC4D-8261-7A48D1B9EDD0}" destId="{EBA1644C-3C8C-0E40-B671-C34114E588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94E6AE-D8A2-B740-B010-751DC68468E7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2220C3E-0B27-8A4A-9658-87845A15B0F5}">
      <dgm:prSet custT="1"/>
      <dgm:spPr/>
      <dgm:t>
        <a:bodyPr/>
        <a:lstStyle/>
        <a:p>
          <a:r>
            <a:rPr lang="cs-CZ" sz="2000" b="1" dirty="0"/>
            <a:t>Standardizace zdravotnické dokumentace</a:t>
          </a:r>
        </a:p>
      </dgm:t>
    </dgm:pt>
    <dgm:pt modelId="{41D9E86B-71DF-FD49-82E9-BB03BAEC6799}" type="parTrans" cxnId="{60540524-94B0-0F46-BDFD-274DC5A20DB6}">
      <dgm:prSet/>
      <dgm:spPr/>
      <dgm:t>
        <a:bodyPr/>
        <a:lstStyle/>
        <a:p>
          <a:endParaRPr lang="cs-CZ" sz="1600"/>
        </a:p>
      </dgm:t>
    </dgm:pt>
    <dgm:pt modelId="{FA87EA4E-2E74-3A48-A11C-E4CF34AA809E}" type="sibTrans" cxnId="{60540524-94B0-0F46-BDFD-274DC5A20DB6}">
      <dgm:prSet/>
      <dgm:spPr/>
      <dgm:t>
        <a:bodyPr/>
        <a:lstStyle/>
        <a:p>
          <a:endParaRPr lang="cs-CZ" sz="1600"/>
        </a:p>
      </dgm:t>
    </dgm:pt>
    <dgm:pt modelId="{B7E4CD01-08DA-0A44-91FA-F1EDEE22FF16}">
      <dgm:prSet custT="1"/>
      <dgm:spPr/>
      <dgm:t>
        <a:bodyPr/>
        <a:lstStyle/>
        <a:p>
          <a:r>
            <a:rPr lang="cs-CZ" sz="2000" b="1" dirty="0"/>
            <a:t>Interoperabilita - výměna zdravotnické dokumentace</a:t>
          </a:r>
          <a:endParaRPr lang="cs-CZ" sz="2000" dirty="0"/>
        </a:p>
      </dgm:t>
    </dgm:pt>
    <dgm:pt modelId="{BA1C46D6-E9EB-DE42-AF76-10ED14D767D2}" type="parTrans" cxnId="{B7A8F36F-EB41-9841-8D9B-58CFAB90EFD5}">
      <dgm:prSet/>
      <dgm:spPr/>
      <dgm:t>
        <a:bodyPr/>
        <a:lstStyle/>
        <a:p>
          <a:endParaRPr lang="cs-CZ" sz="1600"/>
        </a:p>
      </dgm:t>
    </dgm:pt>
    <dgm:pt modelId="{D0CC67A7-AB94-9942-AAA3-B899C395018C}" type="sibTrans" cxnId="{B7A8F36F-EB41-9841-8D9B-58CFAB90EFD5}">
      <dgm:prSet/>
      <dgm:spPr/>
      <dgm:t>
        <a:bodyPr/>
        <a:lstStyle/>
        <a:p>
          <a:endParaRPr lang="cs-CZ" sz="1600"/>
        </a:p>
      </dgm:t>
    </dgm:pt>
    <dgm:pt modelId="{CA56CFC8-8CC1-B84A-BC67-692AA48E7724}">
      <dgm:prSet custT="1"/>
      <dgm:spPr/>
      <dgm:t>
        <a:bodyPr/>
        <a:lstStyle/>
        <a:p>
          <a:r>
            <a:rPr lang="en-CZ" sz="1600" b="1"/>
            <a:t>Implementační specifikace </a:t>
          </a:r>
          <a:r>
            <a:rPr lang="en-CZ" sz="1600"/>
            <a:t>(FHIR IG)</a:t>
          </a:r>
          <a:endParaRPr lang="cs-CZ" sz="1600" dirty="0"/>
        </a:p>
      </dgm:t>
    </dgm:pt>
    <dgm:pt modelId="{84E5196F-752C-4A4C-AE6B-692C1A991612}" type="parTrans" cxnId="{764582F9-3182-C842-8376-84920302667A}">
      <dgm:prSet/>
      <dgm:spPr/>
      <dgm:t>
        <a:bodyPr/>
        <a:lstStyle/>
        <a:p>
          <a:endParaRPr lang="cs-CZ" sz="1600"/>
        </a:p>
      </dgm:t>
    </dgm:pt>
    <dgm:pt modelId="{99998F89-D405-5645-BFB6-3F1F503FC30D}" type="sibTrans" cxnId="{764582F9-3182-C842-8376-84920302667A}">
      <dgm:prSet/>
      <dgm:spPr/>
      <dgm:t>
        <a:bodyPr/>
        <a:lstStyle/>
        <a:p>
          <a:endParaRPr lang="cs-CZ" sz="1600"/>
        </a:p>
      </dgm:t>
    </dgm:pt>
    <dgm:pt modelId="{24700CE7-E626-B84F-94AA-DDC4F7311B97}">
      <dgm:prSet custT="1"/>
      <dgm:spPr/>
      <dgm:t>
        <a:bodyPr/>
        <a:lstStyle/>
        <a:p>
          <a:r>
            <a:rPr lang="cs-CZ" sz="1600" dirty="0"/>
            <a:t>Výměna zdravotnické dokumentace jako optimalizace a ulehčení administrativy</a:t>
          </a:r>
        </a:p>
      </dgm:t>
    </dgm:pt>
    <dgm:pt modelId="{6089C6B8-A820-2E41-B5BC-43EF8D0E730E}" type="parTrans" cxnId="{CC3815CE-B320-2544-B114-BB0B7BE651CF}">
      <dgm:prSet/>
      <dgm:spPr/>
      <dgm:t>
        <a:bodyPr/>
        <a:lstStyle/>
        <a:p>
          <a:endParaRPr lang="cs-CZ"/>
        </a:p>
      </dgm:t>
    </dgm:pt>
    <dgm:pt modelId="{F97475AB-7824-AC4E-8329-5F3AF7455295}" type="sibTrans" cxnId="{CC3815CE-B320-2544-B114-BB0B7BE651CF}">
      <dgm:prSet/>
      <dgm:spPr/>
      <dgm:t>
        <a:bodyPr/>
        <a:lstStyle/>
        <a:p>
          <a:endParaRPr lang="cs-CZ"/>
        </a:p>
      </dgm:t>
    </dgm:pt>
    <dgm:pt modelId="{F5069A89-BAB1-9A42-B557-4EFF4589D49A}">
      <dgm:prSet custT="1"/>
      <dgm:spPr/>
      <dgm:t>
        <a:bodyPr/>
        <a:lstStyle/>
        <a:p>
          <a:r>
            <a:rPr lang="en-CZ" sz="1600" b="1"/>
            <a:t>Funkční specifikace </a:t>
          </a:r>
          <a:r>
            <a:rPr lang="en-CZ" sz="1600"/>
            <a:t>– popis požadavků na všech úrovních modelu interoperability</a:t>
          </a:r>
          <a:endParaRPr lang="cs-CZ" sz="1600" dirty="0"/>
        </a:p>
      </dgm:t>
    </dgm:pt>
    <dgm:pt modelId="{4230F48F-3DE9-174D-B46A-3659952F2E07}" type="parTrans" cxnId="{518DC241-A632-004A-BE62-5B8103613343}">
      <dgm:prSet/>
      <dgm:spPr/>
      <dgm:t>
        <a:bodyPr/>
        <a:lstStyle/>
        <a:p>
          <a:endParaRPr lang="cs-CZ"/>
        </a:p>
      </dgm:t>
    </dgm:pt>
    <dgm:pt modelId="{02395623-CA03-074C-A3DB-58D56D05B414}" type="sibTrans" cxnId="{518DC241-A632-004A-BE62-5B8103613343}">
      <dgm:prSet/>
      <dgm:spPr/>
      <dgm:t>
        <a:bodyPr/>
        <a:lstStyle/>
        <a:p>
          <a:endParaRPr lang="cs-CZ"/>
        </a:p>
      </dgm:t>
    </dgm:pt>
    <dgm:pt modelId="{28EFCCF1-36CF-934C-ABB9-9ADB3447C130}">
      <dgm:prSet custT="1"/>
      <dgm:spPr/>
      <dgm:t>
        <a:bodyPr/>
        <a:lstStyle/>
        <a:p>
          <a:r>
            <a:rPr lang="cs-CZ" sz="1600" dirty="0"/>
            <a:t>End-to-end testování prověří možnost zápisu informací do klinického IS zdroje</a:t>
          </a:r>
        </a:p>
      </dgm:t>
    </dgm:pt>
    <dgm:pt modelId="{8F40470B-9234-6247-A6C3-2D87B3592CB4}" type="parTrans" cxnId="{CB87A1B3-FABC-4F4A-B614-3061306C1912}">
      <dgm:prSet/>
      <dgm:spPr/>
      <dgm:t>
        <a:bodyPr/>
        <a:lstStyle/>
        <a:p>
          <a:endParaRPr lang="cs-CZ"/>
        </a:p>
      </dgm:t>
    </dgm:pt>
    <dgm:pt modelId="{DA9EB0C0-9E18-D644-9970-6BB3EE2FF37D}" type="sibTrans" cxnId="{CB87A1B3-FABC-4F4A-B614-3061306C1912}">
      <dgm:prSet/>
      <dgm:spPr/>
      <dgm:t>
        <a:bodyPr/>
        <a:lstStyle/>
        <a:p>
          <a:endParaRPr lang="cs-CZ"/>
        </a:p>
      </dgm:t>
    </dgm:pt>
    <dgm:pt modelId="{44968FC0-B04E-E64F-A732-6B52406293B4}" type="pres">
      <dgm:prSet presAssocID="{C894E6AE-D8A2-B740-B010-751DC68468E7}" presName="Name0" presStyleCnt="0">
        <dgm:presLayoutVars>
          <dgm:dir/>
          <dgm:animLvl val="lvl"/>
          <dgm:resizeHandles val="exact"/>
        </dgm:presLayoutVars>
      </dgm:prSet>
      <dgm:spPr/>
    </dgm:pt>
    <dgm:pt modelId="{2069D6EF-0B2E-264B-9DCD-D8BB719ADEFB}" type="pres">
      <dgm:prSet presAssocID="{B7E4CD01-08DA-0A44-91FA-F1EDEE22FF16}" presName="boxAndChildren" presStyleCnt="0"/>
      <dgm:spPr/>
    </dgm:pt>
    <dgm:pt modelId="{5690A0CC-80FF-5543-A46E-48704E0441F7}" type="pres">
      <dgm:prSet presAssocID="{B7E4CD01-08DA-0A44-91FA-F1EDEE22FF16}" presName="parentTextBox" presStyleLbl="node1" presStyleIdx="0" presStyleCnt="2"/>
      <dgm:spPr/>
    </dgm:pt>
    <dgm:pt modelId="{45C2AAC0-4DE6-D447-A6B5-3315DEC868B8}" type="pres">
      <dgm:prSet presAssocID="{B7E4CD01-08DA-0A44-91FA-F1EDEE22FF16}" presName="entireBox" presStyleLbl="node1" presStyleIdx="0" presStyleCnt="2"/>
      <dgm:spPr/>
    </dgm:pt>
    <dgm:pt modelId="{DBBD9FE4-640D-CD45-B574-C1F31871547F}" type="pres">
      <dgm:prSet presAssocID="{B7E4CD01-08DA-0A44-91FA-F1EDEE22FF16}" presName="descendantBox" presStyleCnt="0"/>
      <dgm:spPr/>
    </dgm:pt>
    <dgm:pt modelId="{0DA34B1F-0619-1E49-8F2A-7BDC52EEF664}" type="pres">
      <dgm:prSet presAssocID="{24700CE7-E626-B84F-94AA-DDC4F7311B97}" presName="childTextBox" presStyleLbl="fgAccFollowNode1" presStyleIdx="0" presStyleCnt="4">
        <dgm:presLayoutVars>
          <dgm:bulletEnabled val="1"/>
        </dgm:presLayoutVars>
      </dgm:prSet>
      <dgm:spPr/>
    </dgm:pt>
    <dgm:pt modelId="{8D63FB85-0E25-E54C-936D-4C2F35736AFB}" type="pres">
      <dgm:prSet presAssocID="{28EFCCF1-36CF-934C-ABB9-9ADB3447C130}" presName="childTextBox" presStyleLbl="fgAccFollowNode1" presStyleIdx="1" presStyleCnt="4">
        <dgm:presLayoutVars>
          <dgm:bulletEnabled val="1"/>
        </dgm:presLayoutVars>
      </dgm:prSet>
      <dgm:spPr/>
    </dgm:pt>
    <dgm:pt modelId="{10D6FBE7-271B-3D46-B6B4-5A1492736BBC}" type="pres">
      <dgm:prSet presAssocID="{FA87EA4E-2E74-3A48-A11C-E4CF34AA809E}" presName="sp" presStyleCnt="0"/>
      <dgm:spPr/>
    </dgm:pt>
    <dgm:pt modelId="{F53A340E-D9B7-7145-A626-2BD18CAE637E}" type="pres">
      <dgm:prSet presAssocID="{A2220C3E-0B27-8A4A-9658-87845A15B0F5}" presName="arrowAndChildren" presStyleCnt="0"/>
      <dgm:spPr/>
    </dgm:pt>
    <dgm:pt modelId="{49FF9A51-DC9C-2846-BD95-506B494DDC14}" type="pres">
      <dgm:prSet presAssocID="{A2220C3E-0B27-8A4A-9658-87845A15B0F5}" presName="parentTextArrow" presStyleLbl="node1" presStyleIdx="0" presStyleCnt="2"/>
      <dgm:spPr/>
    </dgm:pt>
    <dgm:pt modelId="{12AB3C72-C2D2-D64F-BAB6-C9D4D993FC29}" type="pres">
      <dgm:prSet presAssocID="{A2220C3E-0B27-8A4A-9658-87845A15B0F5}" presName="arrow" presStyleLbl="node1" presStyleIdx="1" presStyleCnt="2"/>
      <dgm:spPr/>
    </dgm:pt>
    <dgm:pt modelId="{38A59F09-490E-8F4C-840D-17B3642629B9}" type="pres">
      <dgm:prSet presAssocID="{A2220C3E-0B27-8A4A-9658-87845A15B0F5}" presName="descendantArrow" presStyleCnt="0"/>
      <dgm:spPr/>
    </dgm:pt>
    <dgm:pt modelId="{D6659839-E460-3642-83D3-5D6B0C409C12}" type="pres">
      <dgm:prSet presAssocID="{F5069A89-BAB1-9A42-B557-4EFF4589D49A}" presName="childTextArrow" presStyleLbl="fgAccFollowNode1" presStyleIdx="2" presStyleCnt="4">
        <dgm:presLayoutVars>
          <dgm:bulletEnabled val="1"/>
        </dgm:presLayoutVars>
      </dgm:prSet>
      <dgm:spPr/>
    </dgm:pt>
    <dgm:pt modelId="{ADD79C10-5A1E-6743-ACAD-4826913E3E8D}" type="pres">
      <dgm:prSet presAssocID="{CA56CFC8-8CC1-B84A-BC67-692AA48E7724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39B9F06-032E-E64B-A9E1-888A54B59812}" type="presOf" srcId="{C894E6AE-D8A2-B740-B010-751DC68468E7}" destId="{44968FC0-B04E-E64F-A732-6B52406293B4}" srcOrd="0" destOrd="0" presId="urn:microsoft.com/office/officeart/2005/8/layout/process4"/>
    <dgm:cxn modelId="{2B00C90C-3032-F94E-BE4F-CC9C0DF7F851}" type="presOf" srcId="{CA56CFC8-8CC1-B84A-BC67-692AA48E7724}" destId="{ADD79C10-5A1E-6743-ACAD-4826913E3E8D}" srcOrd="0" destOrd="0" presId="urn:microsoft.com/office/officeart/2005/8/layout/process4"/>
    <dgm:cxn modelId="{FCC3181C-E3D6-D04A-9F25-DC56E2438437}" type="presOf" srcId="{B7E4CD01-08DA-0A44-91FA-F1EDEE22FF16}" destId="{45C2AAC0-4DE6-D447-A6B5-3315DEC868B8}" srcOrd="1" destOrd="0" presId="urn:microsoft.com/office/officeart/2005/8/layout/process4"/>
    <dgm:cxn modelId="{93B84E1E-3184-1C46-9650-5D7BBE5D6745}" type="presOf" srcId="{28EFCCF1-36CF-934C-ABB9-9ADB3447C130}" destId="{8D63FB85-0E25-E54C-936D-4C2F35736AFB}" srcOrd="0" destOrd="0" presId="urn:microsoft.com/office/officeart/2005/8/layout/process4"/>
    <dgm:cxn modelId="{60540524-94B0-0F46-BDFD-274DC5A20DB6}" srcId="{C894E6AE-D8A2-B740-B010-751DC68468E7}" destId="{A2220C3E-0B27-8A4A-9658-87845A15B0F5}" srcOrd="0" destOrd="0" parTransId="{41D9E86B-71DF-FD49-82E9-BB03BAEC6799}" sibTransId="{FA87EA4E-2E74-3A48-A11C-E4CF34AA809E}"/>
    <dgm:cxn modelId="{518DC241-A632-004A-BE62-5B8103613343}" srcId="{A2220C3E-0B27-8A4A-9658-87845A15B0F5}" destId="{F5069A89-BAB1-9A42-B557-4EFF4589D49A}" srcOrd="0" destOrd="0" parTransId="{4230F48F-3DE9-174D-B46A-3659952F2E07}" sibTransId="{02395623-CA03-074C-A3DB-58D56D05B414}"/>
    <dgm:cxn modelId="{D2CE256E-45D8-0D4C-995A-FC352ADECA51}" type="presOf" srcId="{24700CE7-E626-B84F-94AA-DDC4F7311B97}" destId="{0DA34B1F-0619-1E49-8F2A-7BDC52EEF664}" srcOrd="0" destOrd="0" presId="urn:microsoft.com/office/officeart/2005/8/layout/process4"/>
    <dgm:cxn modelId="{B7A8F36F-EB41-9841-8D9B-58CFAB90EFD5}" srcId="{C894E6AE-D8A2-B740-B010-751DC68468E7}" destId="{B7E4CD01-08DA-0A44-91FA-F1EDEE22FF16}" srcOrd="1" destOrd="0" parTransId="{BA1C46D6-E9EB-DE42-AF76-10ED14D767D2}" sibTransId="{D0CC67A7-AB94-9942-AAA3-B899C395018C}"/>
    <dgm:cxn modelId="{D504A2A2-BC96-D243-A111-9F461D6C29EB}" type="presOf" srcId="{F5069A89-BAB1-9A42-B557-4EFF4589D49A}" destId="{D6659839-E460-3642-83D3-5D6B0C409C12}" srcOrd="0" destOrd="0" presId="urn:microsoft.com/office/officeart/2005/8/layout/process4"/>
    <dgm:cxn modelId="{8AEA1AA7-CFD8-214A-8582-EC07476B4ABB}" type="presOf" srcId="{B7E4CD01-08DA-0A44-91FA-F1EDEE22FF16}" destId="{5690A0CC-80FF-5543-A46E-48704E0441F7}" srcOrd="0" destOrd="0" presId="urn:microsoft.com/office/officeart/2005/8/layout/process4"/>
    <dgm:cxn modelId="{D84BB0A7-1C7E-AF41-9A82-80A4DFAE85B6}" type="presOf" srcId="{A2220C3E-0B27-8A4A-9658-87845A15B0F5}" destId="{49FF9A51-DC9C-2846-BD95-506B494DDC14}" srcOrd="0" destOrd="0" presId="urn:microsoft.com/office/officeart/2005/8/layout/process4"/>
    <dgm:cxn modelId="{CB87A1B3-FABC-4F4A-B614-3061306C1912}" srcId="{B7E4CD01-08DA-0A44-91FA-F1EDEE22FF16}" destId="{28EFCCF1-36CF-934C-ABB9-9ADB3447C130}" srcOrd="1" destOrd="0" parTransId="{8F40470B-9234-6247-A6C3-2D87B3592CB4}" sibTransId="{DA9EB0C0-9E18-D644-9970-6BB3EE2FF37D}"/>
    <dgm:cxn modelId="{589E58B7-FEEA-594F-A4B2-362D0FEB0945}" type="presOf" srcId="{A2220C3E-0B27-8A4A-9658-87845A15B0F5}" destId="{12AB3C72-C2D2-D64F-BAB6-C9D4D993FC29}" srcOrd="1" destOrd="0" presId="urn:microsoft.com/office/officeart/2005/8/layout/process4"/>
    <dgm:cxn modelId="{CC3815CE-B320-2544-B114-BB0B7BE651CF}" srcId="{B7E4CD01-08DA-0A44-91FA-F1EDEE22FF16}" destId="{24700CE7-E626-B84F-94AA-DDC4F7311B97}" srcOrd="0" destOrd="0" parTransId="{6089C6B8-A820-2E41-B5BC-43EF8D0E730E}" sibTransId="{F97475AB-7824-AC4E-8329-5F3AF7455295}"/>
    <dgm:cxn modelId="{764582F9-3182-C842-8376-84920302667A}" srcId="{A2220C3E-0B27-8A4A-9658-87845A15B0F5}" destId="{CA56CFC8-8CC1-B84A-BC67-692AA48E7724}" srcOrd="1" destOrd="0" parTransId="{84E5196F-752C-4A4C-AE6B-692C1A991612}" sibTransId="{99998F89-D405-5645-BFB6-3F1F503FC30D}"/>
    <dgm:cxn modelId="{A96173C8-478A-3C45-86C3-2EA366D96994}" type="presParOf" srcId="{44968FC0-B04E-E64F-A732-6B52406293B4}" destId="{2069D6EF-0B2E-264B-9DCD-D8BB719ADEFB}" srcOrd="0" destOrd="0" presId="urn:microsoft.com/office/officeart/2005/8/layout/process4"/>
    <dgm:cxn modelId="{072EFC1E-48BD-8A4D-8769-86B43164816B}" type="presParOf" srcId="{2069D6EF-0B2E-264B-9DCD-D8BB719ADEFB}" destId="{5690A0CC-80FF-5543-A46E-48704E0441F7}" srcOrd="0" destOrd="0" presId="urn:microsoft.com/office/officeart/2005/8/layout/process4"/>
    <dgm:cxn modelId="{1FC6B15A-D845-B448-BE90-B4619F66BF71}" type="presParOf" srcId="{2069D6EF-0B2E-264B-9DCD-D8BB719ADEFB}" destId="{45C2AAC0-4DE6-D447-A6B5-3315DEC868B8}" srcOrd="1" destOrd="0" presId="urn:microsoft.com/office/officeart/2005/8/layout/process4"/>
    <dgm:cxn modelId="{C87F5A86-0EF4-3F40-945F-1B0F35950931}" type="presParOf" srcId="{2069D6EF-0B2E-264B-9DCD-D8BB719ADEFB}" destId="{DBBD9FE4-640D-CD45-B574-C1F31871547F}" srcOrd="2" destOrd="0" presId="urn:microsoft.com/office/officeart/2005/8/layout/process4"/>
    <dgm:cxn modelId="{16952B38-FB71-1D45-B5E9-E6670858F896}" type="presParOf" srcId="{DBBD9FE4-640D-CD45-B574-C1F31871547F}" destId="{0DA34B1F-0619-1E49-8F2A-7BDC52EEF664}" srcOrd="0" destOrd="0" presId="urn:microsoft.com/office/officeart/2005/8/layout/process4"/>
    <dgm:cxn modelId="{61953A87-4F4E-9E47-BC57-87CE5E21FC8E}" type="presParOf" srcId="{DBBD9FE4-640D-CD45-B574-C1F31871547F}" destId="{8D63FB85-0E25-E54C-936D-4C2F35736AFB}" srcOrd="1" destOrd="0" presId="urn:microsoft.com/office/officeart/2005/8/layout/process4"/>
    <dgm:cxn modelId="{D85A4264-21BA-D048-B40B-3325C79EBBDE}" type="presParOf" srcId="{44968FC0-B04E-E64F-A732-6B52406293B4}" destId="{10D6FBE7-271B-3D46-B6B4-5A1492736BBC}" srcOrd="1" destOrd="0" presId="urn:microsoft.com/office/officeart/2005/8/layout/process4"/>
    <dgm:cxn modelId="{ED4C932C-1B1C-6D4E-B9AE-1CAEC5C60AE4}" type="presParOf" srcId="{44968FC0-B04E-E64F-A732-6B52406293B4}" destId="{F53A340E-D9B7-7145-A626-2BD18CAE637E}" srcOrd="2" destOrd="0" presId="urn:microsoft.com/office/officeart/2005/8/layout/process4"/>
    <dgm:cxn modelId="{ABAC0EC6-5DEF-D04B-9EAC-837BF11F483D}" type="presParOf" srcId="{F53A340E-D9B7-7145-A626-2BD18CAE637E}" destId="{49FF9A51-DC9C-2846-BD95-506B494DDC14}" srcOrd="0" destOrd="0" presId="urn:microsoft.com/office/officeart/2005/8/layout/process4"/>
    <dgm:cxn modelId="{07659DDB-C180-054C-9D17-7602D337B2B9}" type="presParOf" srcId="{F53A340E-D9B7-7145-A626-2BD18CAE637E}" destId="{12AB3C72-C2D2-D64F-BAB6-C9D4D993FC29}" srcOrd="1" destOrd="0" presId="urn:microsoft.com/office/officeart/2005/8/layout/process4"/>
    <dgm:cxn modelId="{41A20E28-E724-2D45-9FAF-65667751A876}" type="presParOf" srcId="{F53A340E-D9B7-7145-A626-2BD18CAE637E}" destId="{38A59F09-490E-8F4C-840D-17B3642629B9}" srcOrd="2" destOrd="0" presId="urn:microsoft.com/office/officeart/2005/8/layout/process4"/>
    <dgm:cxn modelId="{64AC6729-B5CE-6147-A2A4-7D6DF59EDF8D}" type="presParOf" srcId="{38A59F09-490E-8F4C-840D-17B3642629B9}" destId="{D6659839-E460-3642-83D3-5D6B0C409C12}" srcOrd="0" destOrd="0" presId="urn:microsoft.com/office/officeart/2005/8/layout/process4"/>
    <dgm:cxn modelId="{5ACC23F4-F5A6-DF40-973A-A179D36A0CD9}" type="presParOf" srcId="{38A59F09-490E-8F4C-840D-17B3642629B9}" destId="{ADD79C10-5A1E-6743-ACAD-4826913E3E8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F67132-6980-BA4E-9897-D15FB487965D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8B91ABBC-4C96-AA48-A690-BD7EDA61C41C}">
      <dgm:prSet custT="1"/>
      <dgm:spPr/>
      <dgm:t>
        <a:bodyPr/>
        <a:lstStyle/>
        <a:p>
          <a:r>
            <a:rPr lang="cs-CZ" sz="1000" dirty="0"/>
            <a:t>Laboratorní žádanka</a:t>
          </a:r>
        </a:p>
      </dgm:t>
    </dgm:pt>
    <dgm:pt modelId="{8E18950C-948A-454C-BC13-78104167902A}" type="parTrans" cxnId="{BB6E588D-321E-3E43-B399-3EBBEBF1BF00}">
      <dgm:prSet/>
      <dgm:spPr/>
      <dgm:t>
        <a:bodyPr/>
        <a:lstStyle/>
        <a:p>
          <a:endParaRPr lang="cs-CZ" sz="1000"/>
        </a:p>
      </dgm:t>
    </dgm:pt>
    <dgm:pt modelId="{9B6DA90B-71B1-8446-91FA-6056003E1E51}" type="sibTrans" cxnId="{BB6E588D-321E-3E43-B399-3EBBEBF1BF00}">
      <dgm:prSet/>
      <dgm:spPr/>
      <dgm:t>
        <a:bodyPr/>
        <a:lstStyle/>
        <a:p>
          <a:endParaRPr lang="cs-CZ" sz="1000"/>
        </a:p>
      </dgm:t>
    </dgm:pt>
    <dgm:pt modelId="{47DEF028-A4A0-134F-820F-78852C865ACB}">
      <dgm:prSet custT="1"/>
      <dgm:spPr/>
      <dgm:t>
        <a:bodyPr/>
        <a:lstStyle/>
        <a:p>
          <a:r>
            <a:rPr lang="cs-CZ" sz="1000" dirty="0"/>
            <a:t>Žádanka obrazového vyšetření</a:t>
          </a:r>
        </a:p>
      </dgm:t>
    </dgm:pt>
    <dgm:pt modelId="{0608F3F1-0464-5145-A8A8-2700E2FFD9A5}" type="parTrans" cxnId="{8B522CF4-DB06-1349-A00B-6A9A23BF5399}">
      <dgm:prSet/>
      <dgm:spPr/>
      <dgm:t>
        <a:bodyPr/>
        <a:lstStyle/>
        <a:p>
          <a:endParaRPr lang="cs-CZ" sz="1000"/>
        </a:p>
      </dgm:t>
    </dgm:pt>
    <dgm:pt modelId="{629DD5F1-06C3-C343-BA3B-C566BFED2C56}" type="sibTrans" cxnId="{8B522CF4-DB06-1349-A00B-6A9A23BF5399}">
      <dgm:prSet/>
      <dgm:spPr/>
      <dgm:t>
        <a:bodyPr/>
        <a:lstStyle/>
        <a:p>
          <a:endParaRPr lang="cs-CZ" sz="1000"/>
        </a:p>
      </dgm:t>
    </dgm:pt>
    <dgm:pt modelId="{A0760D95-4471-DF47-A306-1C54A16DE066}">
      <dgm:prSet custT="1"/>
      <dgm:spPr/>
      <dgm:t>
        <a:bodyPr/>
        <a:lstStyle/>
        <a:p>
          <a:r>
            <a:rPr lang="cs-CZ" sz="1000" dirty="0"/>
            <a:t>Ambulantní zpráva</a:t>
          </a:r>
        </a:p>
      </dgm:t>
    </dgm:pt>
    <dgm:pt modelId="{204CA146-2EE7-7541-9C83-472ED8B39FEB}" type="parTrans" cxnId="{F62173EA-D657-DE43-BC10-92F752E47655}">
      <dgm:prSet/>
      <dgm:spPr/>
      <dgm:t>
        <a:bodyPr/>
        <a:lstStyle/>
        <a:p>
          <a:endParaRPr lang="cs-CZ" sz="1000"/>
        </a:p>
      </dgm:t>
    </dgm:pt>
    <dgm:pt modelId="{03313042-551A-414E-AD0D-9FF4D58B46A8}" type="sibTrans" cxnId="{F62173EA-D657-DE43-BC10-92F752E47655}">
      <dgm:prSet/>
      <dgm:spPr/>
      <dgm:t>
        <a:bodyPr/>
        <a:lstStyle/>
        <a:p>
          <a:endParaRPr lang="cs-CZ" sz="1000"/>
        </a:p>
      </dgm:t>
    </dgm:pt>
    <dgm:pt modelId="{E1F989F4-0277-214B-B2F9-144B63054F02}">
      <dgm:prSet custT="1"/>
      <dgm:spPr/>
      <dgm:t>
        <a:bodyPr/>
        <a:lstStyle/>
        <a:p>
          <a:r>
            <a:rPr lang="cs-CZ" sz="1200" b="1" dirty="0"/>
            <a:t>Propouštěcí zpráva z nemocnice</a:t>
          </a:r>
        </a:p>
      </dgm:t>
    </dgm:pt>
    <dgm:pt modelId="{B17BDE5B-3C45-C740-98E5-7C3614D51A9E}" type="parTrans" cxnId="{7DAD2213-7D6F-7A4E-89EF-EC360E952339}">
      <dgm:prSet/>
      <dgm:spPr/>
      <dgm:t>
        <a:bodyPr/>
        <a:lstStyle/>
        <a:p>
          <a:endParaRPr lang="cs-CZ" sz="1000"/>
        </a:p>
      </dgm:t>
    </dgm:pt>
    <dgm:pt modelId="{C1E3B17E-4B2F-B44E-9537-04191029A6AC}" type="sibTrans" cxnId="{7DAD2213-7D6F-7A4E-89EF-EC360E952339}">
      <dgm:prSet/>
      <dgm:spPr/>
      <dgm:t>
        <a:bodyPr/>
        <a:lstStyle/>
        <a:p>
          <a:endParaRPr lang="cs-CZ" sz="1000"/>
        </a:p>
      </dgm:t>
    </dgm:pt>
    <dgm:pt modelId="{ABCD4CFD-29AD-7C46-B253-B9C8AB35399E}">
      <dgm:prSet custT="1"/>
      <dgm:spPr/>
      <dgm:t>
        <a:bodyPr/>
        <a:lstStyle/>
        <a:p>
          <a:r>
            <a:rPr lang="cs-CZ" sz="1000" dirty="0"/>
            <a:t>Záznam o výjezdu RZS</a:t>
          </a:r>
        </a:p>
      </dgm:t>
    </dgm:pt>
    <dgm:pt modelId="{2F7E43D2-3DF0-7B4E-9526-AC7C9114A6E4}" type="parTrans" cxnId="{9514A8DA-2330-554C-91C2-D013EBC8FFB8}">
      <dgm:prSet/>
      <dgm:spPr/>
      <dgm:t>
        <a:bodyPr/>
        <a:lstStyle/>
        <a:p>
          <a:endParaRPr lang="cs-CZ" sz="1000"/>
        </a:p>
      </dgm:t>
    </dgm:pt>
    <dgm:pt modelId="{22AD4D91-55F0-4D4F-8288-E99EE7B3D4CE}" type="sibTrans" cxnId="{9514A8DA-2330-554C-91C2-D013EBC8FFB8}">
      <dgm:prSet/>
      <dgm:spPr/>
      <dgm:t>
        <a:bodyPr/>
        <a:lstStyle/>
        <a:p>
          <a:endParaRPr lang="cs-CZ" sz="1000"/>
        </a:p>
      </dgm:t>
    </dgm:pt>
    <dgm:pt modelId="{35AD6FBB-F253-BE4C-8B60-F4DAA841DDFA}">
      <dgm:prSet custT="1"/>
      <dgm:spPr/>
      <dgm:t>
        <a:bodyPr/>
        <a:lstStyle/>
        <a:p>
          <a:r>
            <a:rPr lang="cs-CZ" sz="1000" dirty="0"/>
            <a:t>Hlášení výsledků laboratorních vyšetření do NZIS</a:t>
          </a:r>
        </a:p>
      </dgm:t>
    </dgm:pt>
    <dgm:pt modelId="{4E90D924-C737-D14B-8072-7BFC89C7AA16}" type="parTrans" cxnId="{A67FE01C-AA17-CB4C-A4B1-C388631A81B4}">
      <dgm:prSet/>
      <dgm:spPr/>
      <dgm:t>
        <a:bodyPr/>
        <a:lstStyle/>
        <a:p>
          <a:endParaRPr lang="cs-CZ" sz="1000"/>
        </a:p>
      </dgm:t>
    </dgm:pt>
    <dgm:pt modelId="{2067822B-75DA-8F4B-8C24-CE5A2EA20960}" type="sibTrans" cxnId="{A67FE01C-AA17-CB4C-A4B1-C388631A81B4}">
      <dgm:prSet/>
      <dgm:spPr/>
      <dgm:t>
        <a:bodyPr/>
        <a:lstStyle/>
        <a:p>
          <a:endParaRPr lang="cs-CZ" sz="1000"/>
        </a:p>
      </dgm:t>
    </dgm:pt>
    <dgm:pt modelId="{5B7164A5-7720-6A40-87F7-7BBD13F136F5}">
      <dgm:prSet custT="1"/>
      <dgm:spPr/>
      <dgm:t>
        <a:bodyPr/>
        <a:lstStyle/>
        <a:p>
          <a:r>
            <a:rPr lang="cs-CZ" sz="1000" dirty="0"/>
            <a:t>Datové standardy</a:t>
          </a:r>
        </a:p>
      </dgm:t>
    </dgm:pt>
    <dgm:pt modelId="{3B2733F5-6013-024C-A21B-83318E5BEAF4}" type="parTrans" cxnId="{EED0EFA2-26C9-5D47-BDE1-1ED38B421490}">
      <dgm:prSet/>
      <dgm:spPr/>
      <dgm:t>
        <a:bodyPr/>
        <a:lstStyle/>
        <a:p>
          <a:endParaRPr lang="cs-CZ" sz="1000"/>
        </a:p>
      </dgm:t>
    </dgm:pt>
    <dgm:pt modelId="{B81BA757-A3AE-2745-BFF8-EF71BEAE4261}" type="sibTrans" cxnId="{EED0EFA2-26C9-5D47-BDE1-1ED38B421490}">
      <dgm:prSet/>
      <dgm:spPr/>
      <dgm:t>
        <a:bodyPr/>
        <a:lstStyle/>
        <a:p>
          <a:endParaRPr lang="cs-CZ" sz="1000"/>
        </a:p>
      </dgm:t>
    </dgm:pt>
    <dgm:pt modelId="{0F73EB7A-2D21-1B41-B10E-17BCE6C201AF}">
      <dgm:prSet custT="1"/>
      <dgm:spPr/>
      <dgm:t>
        <a:bodyPr/>
        <a:lstStyle/>
        <a:p>
          <a:r>
            <a:rPr lang="cs-CZ" sz="1000" dirty="0"/>
            <a:t>Pacientský souhrn</a:t>
          </a:r>
        </a:p>
      </dgm:t>
    </dgm:pt>
    <dgm:pt modelId="{1A16CA7A-62CB-EA4D-84D0-AA302D8F87C4}" type="parTrans" cxnId="{44D25FB3-4DA1-1844-8782-0E899C2942AD}">
      <dgm:prSet/>
      <dgm:spPr/>
      <dgm:t>
        <a:bodyPr/>
        <a:lstStyle/>
        <a:p>
          <a:endParaRPr lang="cs-CZ" sz="1000"/>
        </a:p>
      </dgm:t>
    </dgm:pt>
    <dgm:pt modelId="{06F5A6A8-2A84-4341-BD29-40D5023FB008}" type="sibTrans" cxnId="{44D25FB3-4DA1-1844-8782-0E899C2942AD}">
      <dgm:prSet/>
      <dgm:spPr/>
      <dgm:t>
        <a:bodyPr/>
        <a:lstStyle/>
        <a:p>
          <a:endParaRPr lang="cs-CZ" sz="1000"/>
        </a:p>
      </dgm:t>
    </dgm:pt>
    <dgm:pt modelId="{52EDE622-64A3-FF4E-8D19-03C42D480AA8}">
      <dgm:prSet custT="1"/>
      <dgm:spPr/>
      <dgm:t>
        <a:bodyPr/>
        <a:lstStyle/>
        <a:p>
          <a:r>
            <a:rPr lang="cs-CZ" sz="1000" dirty="0"/>
            <a:t>Zpráva z laboratorního vyšetření</a:t>
          </a:r>
        </a:p>
      </dgm:t>
    </dgm:pt>
    <dgm:pt modelId="{4592605B-219F-0344-84A8-5A40F93ADC05}" type="parTrans" cxnId="{84E55AA9-286B-1F43-9FA6-6F7C98B17A86}">
      <dgm:prSet/>
      <dgm:spPr/>
      <dgm:t>
        <a:bodyPr/>
        <a:lstStyle/>
        <a:p>
          <a:endParaRPr lang="cs-CZ" sz="1000"/>
        </a:p>
      </dgm:t>
    </dgm:pt>
    <dgm:pt modelId="{A3865916-9B06-F342-932F-89DDD581BBF8}" type="sibTrans" cxnId="{84E55AA9-286B-1F43-9FA6-6F7C98B17A86}">
      <dgm:prSet/>
      <dgm:spPr/>
      <dgm:t>
        <a:bodyPr/>
        <a:lstStyle/>
        <a:p>
          <a:endParaRPr lang="cs-CZ" sz="1000"/>
        </a:p>
      </dgm:t>
    </dgm:pt>
    <dgm:pt modelId="{BD479A30-08AD-2C4D-861A-6671B6DAB222}">
      <dgm:prSet custT="1"/>
      <dgm:spPr/>
      <dgm:t>
        <a:bodyPr/>
        <a:lstStyle/>
        <a:p>
          <a:r>
            <a:rPr lang="cs-CZ" sz="1000" dirty="0"/>
            <a:t>Zpráva ze zobrazovacího vyšetření</a:t>
          </a:r>
        </a:p>
      </dgm:t>
    </dgm:pt>
    <dgm:pt modelId="{72A2F21C-D11C-AD4F-8061-26FDDBAC5669}" type="parTrans" cxnId="{68A48DF1-BA0A-3F4C-B92A-960D2B685A56}">
      <dgm:prSet/>
      <dgm:spPr/>
      <dgm:t>
        <a:bodyPr/>
        <a:lstStyle/>
        <a:p>
          <a:endParaRPr lang="cs-CZ" sz="1000"/>
        </a:p>
      </dgm:t>
    </dgm:pt>
    <dgm:pt modelId="{7EA3856E-476C-A747-AC4D-88F0A75C5020}" type="sibTrans" cxnId="{68A48DF1-BA0A-3F4C-B92A-960D2B685A56}">
      <dgm:prSet/>
      <dgm:spPr/>
      <dgm:t>
        <a:bodyPr/>
        <a:lstStyle/>
        <a:p>
          <a:endParaRPr lang="cs-CZ" sz="1000"/>
        </a:p>
      </dgm:t>
    </dgm:pt>
    <dgm:pt modelId="{65C07041-EFFB-B24F-910C-7F8340EBE8DD}" type="pres">
      <dgm:prSet presAssocID="{B3F67132-6980-BA4E-9897-D15FB487965D}" presName="diagram" presStyleCnt="0">
        <dgm:presLayoutVars>
          <dgm:dir/>
          <dgm:resizeHandles val="exact"/>
        </dgm:presLayoutVars>
      </dgm:prSet>
      <dgm:spPr/>
    </dgm:pt>
    <dgm:pt modelId="{C69E5219-F73C-1840-8706-2C3A8CF00172}" type="pres">
      <dgm:prSet presAssocID="{8B91ABBC-4C96-AA48-A690-BD7EDA61C41C}" presName="node" presStyleLbl="node1" presStyleIdx="0" presStyleCnt="10">
        <dgm:presLayoutVars>
          <dgm:bulletEnabled val="1"/>
        </dgm:presLayoutVars>
      </dgm:prSet>
      <dgm:spPr/>
    </dgm:pt>
    <dgm:pt modelId="{F88D4555-DB57-8A4C-AF0C-A1F57672A044}" type="pres">
      <dgm:prSet presAssocID="{9B6DA90B-71B1-8446-91FA-6056003E1E51}" presName="sibTrans" presStyleCnt="0"/>
      <dgm:spPr/>
    </dgm:pt>
    <dgm:pt modelId="{4098E812-4592-764A-B374-161E64D2AF7B}" type="pres">
      <dgm:prSet presAssocID="{47DEF028-A4A0-134F-820F-78852C865ACB}" presName="node" presStyleLbl="node1" presStyleIdx="1" presStyleCnt="10">
        <dgm:presLayoutVars>
          <dgm:bulletEnabled val="1"/>
        </dgm:presLayoutVars>
      </dgm:prSet>
      <dgm:spPr/>
    </dgm:pt>
    <dgm:pt modelId="{900A4506-E7F7-D444-B13D-013AAD99F10C}" type="pres">
      <dgm:prSet presAssocID="{629DD5F1-06C3-C343-BA3B-C566BFED2C56}" presName="sibTrans" presStyleCnt="0"/>
      <dgm:spPr/>
    </dgm:pt>
    <dgm:pt modelId="{49E065FD-8871-BD41-BEBC-6048053B1982}" type="pres">
      <dgm:prSet presAssocID="{A0760D95-4471-DF47-A306-1C54A16DE066}" presName="node" presStyleLbl="node1" presStyleIdx="2" presStyleCnt="10">
        <dgm:presLayoutVars>
          <dgm:bulletEnabled val="1"/>
        </dgm:presLayoutVars>
      </dgm:prSet>
      <dgm:spPr/>
    </dgm:pt>
    <dgm:pt modelId="{9F30174A-5C4C-2446-9D5F-E99CCCFA64A4}" type="pres">
      <dgm:prSet presAssocID="{03313042-551A-414E-AD0D-9FF4D58B46A8}" presName="sibTrans" presStyleCnt="0"/>
      <dgm:spPr/>
    </dgm:pt>
    <dgm:pt modelId="{F8690E67-5AF9-3A42-8355-1D5091E999C5}" type="pres">
      <dgm:prSet presAssocID="{E1F989F4-0277-214B-B2F9-144B63054F02}" presName="node" presStyleLbl="node1" presStyleIdx="3" presStyleCnt="10">
        <dgm:presLayoutVars>
          <dgm:bulletEnabled val="1"/>
        </dgm:presLayoutVars>
      </dgm:prSet>
      <dgm:spPr/>
    </dgm:pt>
    <dgm:pt modelId="{B45DF447-52A5-5345-B821-6D6EE12E467D}" type="pres">
      <dgm:prSet presAssocID="{C1E3B17E-4B2F-B44E-9537-04191029A6AC}" presName="sibTrans" presStyleCnt="0"/>
      <dgm:spPr/>
    </dgm:pt>
    <dgm:pt modelId="{0C92E630-FC7D-FF43-BE1B-13F5609289AE}" type="pres">
      <dgm:prSet presAssocID="{ABCD4CFD-29AD-7C46-B253-B9C8AB35399E}" presName="node" presStyleLbl="node1" presStyleIdx="4" presStyleCnt="10">
        <dgm:presLayoutVars>
          <dgm:bulletEnabled val="1"/>
        </dgm:presLayoutVars>
      </dgm:prSet>
      <dgm:spPr/>
    </dgm:pt>
    <dgm:pt modelId="{703BBBAB-8201-B444-97EF-4CA69C4A6C91}" type="pres">
      <dgm:prSet presAssocID="{22AD4D91-55F0-4D4F-8288-E99EE7B3D4CE}" presName="sibTrans" presStyleCnt="0"/>
      <dgm:spPr/>
    </dgm:pt>
    <dgm:pt modelId="{42DA5590-8D64-8543-9431-5BAB2129C349}" type="pres">
      <dgm:prSet presAssocID="{35AD6FBB-F253-BE4C-8B60-F4DAA841DDFA}" presName="node" presStyleLbl="node1" presStyleIdx="5" presStyleCnt="10">
        <dgm:presLayoutVars>
          <dgm:bulletEnabled val="1"/>
        </dgm:presLayoutVars>
      </dgm:prSet>
      <dgm:spPr/>
    </dgm:pt>
    <dgm:pt modelId="{22A0518F-70FB-3E4B-841D-F8F782E0B59A}" type="pres">
      <dgm:prSet presAssocID="{2067822B-75DA-8F4B-8C24-CE5A2EA20960}" presName="sibTrans" presStyleCnt="0"/>
      <dgm:spPr/>
    </dgm:pt>
    <dgm:pt modelId="{B0F8EDD2-C841-8B4E-B90C-D7B96BA40F0C}" type="pres">
      <dgm:prSet presAssocID="{5B7164A5-7720-6A40-87F7-7BBD13F136F5}" presName="node" presStyleLbl="node1" presStyleIdx="6" presStyleCnt="10">
        <dgm:presLayoutVars>
          <dgm:bulletEnabled val="1"/>
        </dgm:presLayoutVars>
      </dgm:prSet>
      <dgm:spPr/>
    </dgm:pt>
    <dgm:pt modelId="{295636DA-2A16-1B46-87CA-8EB4953E677C}" type="pres">
      <dgm:prSet presAssocID="{B81BA757-A3AE-2745-BFF8-EF71BEAE4261}" presName="sibTrans" presStyleCnt="0"/>
      <dgm:spPr/>
    </dgm:pt>
    <dgm:pt modelId="{8EDF31D4-D688-5C4B-BFEE-E304B3D791BE}" type="pres">
      <dgm:prSet presAssocID="{0F73EB7A-2D21-1B41-B10E-17BCE6C201AF}" presName="node" presStyleLbl="node1" presStyleIdx="7" presStyleCnt="10">
        <dgm:presLayoutVars>
          <dgm:bulletEnabled val="1"/>
        </dgm:presLayoutVars>
      </dgm:prSet>
      <dgm:spPr/>
    </dgm:pt>
    <dgm:pt modelId="{9DE61023-22CA-344D-B327-717502D51620}" type="pres">
      <dgm:prSet presAssocID="{06F5A6A8-2A84-4341-BD29-40D5023FB008}" presName="sibTrans" presStyleCnt="0"/>
      <dgm:spPr/>
    </dgm:pt>
    <dgm:pt modelId="{9763D2AD-6CF3-9B4F-8D22-896F3063D244}" type="pres">
      <dgm:prSet presAssocID="{52EDE622-64A3-FF4E-8D19-03C42D480AA8}" presName="node" presStyleLbl="node1" presStyleIdx="8" presStyleCnt="10">
        <dgm:presLayoutVars>
          <dgm:bulletEnabled val="1"/>
        </dgm:presLayoutVars>
      </dgm:prSet>
      <dgm:spPr/>
    </dgm:pt>
    <dgm:pt modelId="{564CF485-807E-584D-B944-1EC328C592A2}" type="pres">
      <dgm:prSet presAssocID="{A3865916-9B06-F342-932F-89DDD581BBF8}" presName="sibTrans" presStyleCnt="0"/>
      <dgm:spPr/>
    </dgm:pt>
    <dgm:pt modelId="{E2D53298-CE55-5B4D-8D97-77EE137E4F5C}" type="pres">
      <dgm:prSet presAssocID="{BD479A30-08AD-2C4D-861A-6671B6DAB222}" presName="node" presStyleLbl="node1" presStyleIdx="9" presStyleCnt="10">
        <dgm:presLayoutVars>
          <dgm:bulletEnabled val="1"/>
        </dgm:presLayoutVars>
      </dgm:prSet>
      <dgm:spPr/>
    </dgm:pt>
  </dgm:ptLst>
  <dgm:cxnLst>
    <dgm:cxn modelId="{D2C49602-67CE-A94B-BBF6-530325911C9D}" type="presOf" srcId="{47DEF028-A4A0-134F-820F-78852C865ACB}" destId="{4098E812-4592-764A-B374-161E64D2AF7B}" srcOrd="0" destOrd="0" presId="urn:microsoft.com/office/officeart/2005/8/layout/default"/>
    <dgm:cxn modelId="{57E5A20D-C2FE-2A48-AAF5-E901B55C04BF}" type="presOf" srcId="{0F73EB7A-2D21-1B41-B10E-17BCE6C201AF}" destId="{8EDF31D4-D688-5C4B-BFEE-E304B3D791BE}" srcOrd="0" destOrd="0" presId="urn:microsoft.com/office/officeart/2005/8/layout/default"/>
    <dgm:cxn modelId="{7DAD2213-7D6F-7A4E-89EF-EC360E952339}" srcId="{B3F67132-6980-BA4E-9897-D15FB487965D}" destId="{E1F989F4-0277-214B-B2F9-144B63054F02}" srcOrd="3" destOrd="0" parTransId="{B17BDE5B-3C45-C740-98E5-7C3614D51A9E}" sibTransId="{C1E3B17E-4B2F-B44E-9537-04191029A6AC}"/>
    <dgm:cxn modelId="{A67FE01C-AA17-CB4C-A4B1-C388631A81B4}" srcId="{B3F67132-6980-BA4E-9897-D15FB487965D}" destId="{35AD6FBB-F253-BE4C-8B60-F4DAA841DDFA}" srcOrd="5" destOrd="0" parTransId="{4E90D924-C737-D14B-8072-7BFC89C7AA16}" sibTransId="{2067822B-75DA-8F4B-8C24-CE5A2EA20960}"/>
    <dgm:cxn modelId="{F0944124-4AD5-8D4A-ABB3-030EB678C508}" type="presOf" srcId="{BD479A30-08AD-2C4D-861A-6671B6DAB222}" destId="{E2D53298-CE55-5B4D-8D97-77EE137E4F5C}" srcOrd="0" destOrd="0" presId="urn:microsoft.com/office/officeart/2005/8/layout/default"/>
    <dgm:cxn modelId="{E03BDC39-A9AD-304B-82D6-EFE97634B726}" type="presOf" srcId="{35AD6FBB-F253-BE4C-8B60-F4DAA841DDFA}" destId="{42DA5590-8D64-8543-9431-5BAB2129C349}" srcOrd="0" destOrd="0" presId="urn:microsoft.com/office/officeart/2005/8/layout/default"/>
    <dgm:cxn modelId="{B99D783A-9498-D54B-970E-E20203F16660}" type="presOf" srcId="{8B91ABBC-4C96-AA48-A690-BD7EDA61C41C}" destId="{C69E5219-F73C-1840-8706-2C3A8CF00172}" srcOrd="0" destOrd="0" presId="urn:microsoft.com/office/officeart/2005/8/layout/default"/>
    <dgm:cxn modelId="{F084144E-FBA7-D742-A9A9-A70A3376D49F}" type="presOf" srcId="{B3F67132-6980-BA4E-9897-D15FB487965D}" destId="{65C07041-EFFB-B24F-910C-7F8340EBE8DD}" srcOrd="0" destOrd="0" presId="urn:microsoft.com/office/officeart/2005/8/layout/default"/>
    <dgm:cxn modelId="{A592445C-18A8-8D48-852E-F94F1D7E69C9}" type="presOf" srcId="{E1F989F4-0277-214B-B2F9-144B63054F02}" destId="{F8690E67-5AF9-3A42-8355-1D5091E999C5}" srcOrd="0" destOrd="0" presId="urn:microsoft.com/office/officeart/2005/8/layout/default"/>
    <dgm:cxn modelId="{BB6E588D-321E-3E43-B399-3EBBEBF1BF00}" srcId="{B3F67132-6980-BA4E-9897-D15FB487965D}" destId="{8B91ABBC-4C96-AA48-A690-BD7EDA61C41C}" srcOrd="0" destOrd="0" parTransId="{8E18950C-948A-454C-BC13-78104167902A}" sibTransId="{9B6DA90B-71B1-8446-91FA-6056003E1E51}"/>
    <dgm:cxn modelId="{A41DAEA1-7011-B94C-A7EA-D58FEB811987}" type="presOf" srcId="{A0760D95-4471-DF47-A306-1C54A16DE066}" destId="{49E065FD-8871-BD41-BEBC-6048053B1982}" srcOrd="0" destOrd="0" presId="urn:microsoft.com/office/officeart/2005/8/layout/default"/>
    <dgm:cxn modelId="{EED0EFA2-26C9-5D47-BDE1-1ED38B421490}" srcId="{B3F67132-6980-BA4E-9897-D15FB487965D}" destId="{5B7164A5-7720-6A40-87F7-7BBD13F136F5}" srcOrd="6" destOrd="0" parTransId="{3B2733F5-6013-024C-A21B-83318E5BEAF4}" sibTransId="{B81BA757-A3AE-2745-BFF8-EF71BEAE4261}"/>
    <dgm:cxn modelId="{968787A4-7F0A-824E-95AA-EA80A842992F}" type="presOf" srcId="{52EDE622-64A3-FF4E-8D19-03C42D480AA8}" destId="{9763D2AD-6CF3-9B4F-8D22-896F3063D244}" srcOrd="0" destOrd="0" presId="urn:microsoft.com/office/officeart/2005/8/layout/default"/>
    <dgm:cxn modelId="{84E55AA9-286B-1F43-9FA6-6F7C98B17A86}" srcId="{B3F67132-6980-BA4E-9897-D15FB487965D}" destId="{52EDE622-64A3-FF4E-8D19-03C42D480AA8}" srcOrd="8" destOrd="0" parTransId="{4592605B-219F-0344-84A8-5A40F93ADC05}" sibTransId="{A3865916-9B06-F342-932F-89DDD581BBF8}"/>
    <dgm:cxn modelId="{D51129AC-16A6-4044-8FD7-6FAF0C96918E}" type="presOf" srcId="{ABCD4CFD-29AD-7C46-B253-B9C8AB35399E}" destId="{0C92E630-FC7D-FF43-BE1B-13F5609289AE}" srcOrd="0" destOrd="0" presId="urn:microsoft.com/office/officeart/2005/8/layout/default"/>
    <dgm:cxn modelId="{44D25FB3-4DA1-1844-8782-0E899C2942AD}" srcId="{B3F67132-6980-BA4E-9897-D15FB487965D}" destId="{0F73EB7A-2D21-1B41-B10E-17BCE6C201AF}" srcOrd="7" destOrd="0" parTransId="{1A16CA7A-62CB-EA4D-84D0-AA302D8F87C4}" sibTransId="{06F5A6A8-2A84-4341-BD29-40D5023FB008}"/>
    <dgm:cxn modelId="{26A3ACBD-44D1-1E40-BC29-986483F8ADE6}" type="presOf" srcId="{5B7164A5-7720-6A40-87F7-7BBD13F136F5}" destId="{B0F8EDD2-C841-8B4E-B90C-D7B96BA40F0C}" srcOrd="0" destOrd="0" presId="urn:microsoft.com/office/officeart/2005/8/layout/default"/>
    <dgm:cxn modelId="{9514A8DA-2330-554C-91C2-D013EBC8FFB8}" srcId="{B3F67132-6980-BA4E-9897-D15FB487965D}" destId="{ABCD4CFD-29AD-7C46-B253-B9C8AB35399E}" srcOrd="4" destOrd="0" parTransId="{2F7E43D2-3DF0-7B4E-9526-AC7C9114A6E4}" sibTransId="{22AD4D91-55F0-4D4F-8288-E99EE7B3D4CE}"/>
    <dgm:cxn modelId="{F62173EA-D657-DE43-BC10-92F752E47655}" srcId="{B3F67132-6980-BA4E-9897-D15FB487965D}" destId="{A0760D95-4471-DF47-A306-1C54A16DE066}" srcOrd="2" destOrd="0" parTransId="{204CA146-2EE7-7541-9C83-472ED8B39FEB}" sibTransId="{03313042-551A-414E-AD0D-9FF4D58B46A8}"/>
    <dgm:cxn modelId="{68A48DF1-BA0A-3F4C-B92A-960D2B685A56}" srcId="{B3F67132-6980-BA4E-9897-D15FB487965D}" destId="{BD479A30-08AD-2C4D-861A-6671B6DAB222}" srcOrd="9" destOrd="0" parTransId="{72A2F21C-D11C-AD4F-8061-26FDDBAC5669}" sibTransId="{7EA3856E-476C-A747-AC4D-88F0A75C5020}"/>
    <dgm:cxn modelId="{8B522CF4-DB06-1349-A00B-6A9A23BF5399}" srcId="{B3F67132-6980-BA4E-9897-D15FB487965D}" destId="{47DEF028-A4A0-134F-820F-78852C865ACB}" srcOrd="1" destOrd="0" parTransId="{0608F3F1-0464-5145-A8A8-2700E2FFD9A5}" sibTransId="{629DD5F1-06C3-C343-BA3B-C566BFED2C56}"/>
    <dgm:cxn modelId="{C4D1D2F7-949F-3F45-AB26-6C10AFCB59C0}" type="presParOf" srcId="{65C07041-EFFB-B24F-910C-7F8340EBE8DD}" destId="{C69E5219-F73C-1840-8706-2C3A8CF00172}" srcOrd="0" destOrd="0" presId="urn:microsoft.com/office/officeart/2005/8/layout/default"/>
    <dgm:cxn modelId="{AE5BA029-F436-9548-B338-3189E48622F3}" type="presParOf" srcId="{65C07041-EFFB-B24F-910C-7F8340EBE8DD}" destId="{F88D4555-DB57-8A4C-AF0C-A1F57672A044}" srcOrd="1" destOrd="0" presId="urn:microsoft.com/office/officeart/2005/8/layout/default"/>
    <dgm:cxn modelId="{3A218C3C-8AD0-B643-9269-6CB208AC3AEC}" type="presParOf" srcId="{65C07041-EFFB-B24F-910C-7F8340EBE8DD}" destId="{4098E812-4592-764A-B374-161E64D2AF7B}" srcOrd="2" destOrd="0" presId="urn:microsoft.com/office/officeart/2005/8/layout/default"/>
    <dgm:cxn modelId="{92862D0D-FDE1-A64F-A707-696F5ED7C9FD}" type="presParOf" srcId="{65C07041-EFFB-B24F-910C-7F8340EBE8DD}" destId="{900A4506-E7F7-D444-B13D-013AAD99F10C}" srcOrd="3" destOrd="0" presId="urn:microsoft.com/office/officeart/2005/8/layout/default"/>
    <dgm:cxn modelId="{D5B7F090-EEAE-4940-88EF-7CD4C200D633}" type="presParOf" srcId="{65C07041-EFFB-B24F-910C-7F8340EBE8DD}" destId="{49E065FD-8871-BD41-BEBC-6048053B1982}" srcOrd="4" destOrd="0" presId="urn:microsoft.com/office/officeart/2005/8/layout/default"/>
    <dgm:cxn modelId="{C56B7DFA-F141-9146-95A9-9D5511C60B8C}" type="presParOf" srcId="{65C07041-EFFB-B24F-910C-7F8340EBE8DD}" destId="{9F30174A-5C4C-2446-9D5F-E99CCCFA64A4}" srcOrd="5" destOrd="0" presId="urn:microsoft.com/office/officeart/2005/8/layout/default"/>
    <dgm:cxn modelId="{FCCA2F2F-AE72-C944-A1B9-706B0AEED40B}" type="presParOf" srcId="{65C07041-EFFB-B24F-910C-7F8340EBE8DD}" destId="{F8690E67-5AF9-3A42-8355-1D5091E999C5}" srcOrd="6" destOrd="0" presId="urn:microsoft.com/office/officeart/2005/8/layout/default"/>
    <dgm:cxn modelId="{BDDD0830-A475-3747-8F48-09D024AB1EBE}" type="presParOf" srcId="{65C07041-EFFB-B24F-910C-7F8340EBE8DD}" destId="{B45DF447-52A5-5345-B821-6D6EE12E467D}" srcOrd="7" destOrd="0" presId="urn:microsoft.com/office/officeart/2005/8/layout/default"/>
    <dgm:cxn modelId="{6285DF96-CE17-C34A-81D1-35201562CAE4}" type="presParOf" srcId="{65C07041-EFFB-B24F-910C-7F8340EBE8DD}" destId="{0C92E630-FC7D-FF43-BE1B-13F5609289AE}" srcOrd="8" destOrd="0" presId="urn:microsoft.com/office/officeart/2005/8/layout/default"/>
    <dgm:cxn modelId="{A60D8144-5090-2A4E-8A59-C67B728780AC}" type="presParOf" srcId="{65C07041-EFFB-B24F-910C-7F8340EBE8DD}" destId="{703BBBAB-8201-B444-97EF-4CA69C4A6C91}" srcOrd="9" destOrd="0" presId="urn:microsoft.com/office/officeart/2005/8/layout/default"/>
    <dgm:cxn modelId="{663B6527-CBF1-0641-BEB0-23DC3BA22366}" type="presParOf" srcId="{65C07041-EFFB-B24F-910C-7F8340EBE8DD}" destId="{42DA5590-8D64-8543-9431-5BAB2129C349}" srcOrd="10" destOrd="0" presId="urn:microsoft.com/office/officeart/2005/8/layout/default"/>
    <dgm:cxn modelId="{3DC91F97-85F7-4049-A543-883EEF3FE253}" type="presParOf" srcId="{65C07041-EFFB-B24F-910C-7F8340EBE8DD}" destId="{22A0518F-70FB-3E4B-841D-F8F782E0B59A}" srcOrd="11" destOrd="0" presId="urn:microsoft.com/office/officeart/2005/8/layout/default"/>
    <dgm:cxn modelId="{2FB9F4A5-3A6D-214F-9F82-8EC16911FF8E}" type="presParOf" srcId="{65C07041-EFFB-B24F-910C-7F8340EBE8DD}" destId="{B0F8EDD2-C841-8B4E-B90C-D7B96BA40F0C}" srcOrd="12" destOrd="0" presId="urn:microsoft.com/office/officeart/2005/8/layout/default"/>
    <dgm:cxn modelId="{6F4947B3-909E-094C-AF7A-45A81E43E588}" type="presParOf" srcId="{65C07041-EFFB-B24F-910C-7F8340EBE8DD}" destId="{295636DA-2A16-1B46-87CA-8EB4953E677C}" srcOrd="13" destOrd="0" presId="urn:microsoft.com/office/officeart/2005/8/layout/default"/>
    <dgm:cxn modelId="{11AF07F6-BF86-1D4C-9211-C2579673C0D5}" type="presParOf" srcId="{65C07041-EFFB-B24F-910C-7F8340EBE8DD}" destId="{8EDF31D4-D688-5C4B-BFEE-E304B3D791BE}" srcOrd="14" destOrd="0" presId="urn:microsoft.com/office/officeart/2005/8/layout/default"/>
    <dgm:cxn modelId="{DC9C1E8C-BB58-6F45-A81C-1533657CF863}" type="presParOf" srcId="{65C07041-EFFB-B24F-910C-7F8340EBE8DD}" destId="{9DE61023-22CA-344D-B327-717502D51620}" srcOrd="15" destOrd="0" presId="urn:microsoft.com/office/officeart/2005/8/layout/default"/>
    <dgm:cxn modelId="{CA69AEEC-E051-9243-8E5E-63702A18D4A6}" type="presParOf" srcId="{65C07041-EFFB-B24F-910C-7F8340EBE8DD}" destId="{9763D2AD-6CF3-9B4F-8D22-896F3063D244}" srcOrd="16" destOrd="0" presId="urn:microsoft.com/office/officeart/2005/8/layout/default"/>
    <dgm:cxn modelId="{79221C75-57E3-1D4A-8A8F-9BDF18C50A3C}" type="presParOf" srcId="{65C07041-EFFB-B24F-910C-7F8340EBE8DD}" destId="{564CF485-807E-584D-B944-1EC328C592A2}" srcOrd="17" destOrd="0" presId="urn:microsoft.com/office/officeart/2005/8/layout/default"/>
    <dgm:cxn modelId="{CB3FDDFE-2930-904A-94DF-250774F7A713}" type="presParOf" srcId="{65C07041-EFFB-B24F-910C-7F8340EBE8DD}" destId="{E2D53298-CE55-5B4D-8D97-77EE137E4F5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AC6FBD-1BA6-0D4E-A21C-48C634585C5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4F8EB83-CD8A-ED4A-A76F-3D0664C0E411}">
      <dgm:prSet custT="1"/>
      <dgm:spPr/>
      <dgm:t>
        <a:bodyPr/>
        <a:lstStyle/>
        <a:p>
          <a:r>
            <a:rPr lang="en-CZ" sz="1800"/>
            <a:t>Funkční specifikace – popis požadavků na všech úrovních modelu interoperability</a:t>
          </a:r>
          <a:endParaRPr lang="cs-CZ" sz="1800" dirty="0"/>
        </a:p>
      </dgm:t>
    </dgm:pt>
    <dgm:pt modelId="{245B24A5-2108-C242-BABD-7D12F3AB2BBF}" type="parTrans" cxnId="{856E5DF8-38D1-9C4E-9A48-019C8E4B19BA}">
      <dgm:prSet/>
      <dgm:spPr/>
      <dgm:t>
        <a:bodyPr/>
        <a:lstStyle/>
        <a:p>
          <a:endParaRPr lang="cs-CZ" sz="2000"/>
        </a:p>
      </dgm:t>
    </dgm:pt>
    <dgm:pt modelId="{B06278F7-CC2C-CF4C-942B-2B292463CF37}" type="sibTrans" cxnId="{856E5DF8-38D1-9C4E-9A48-019C8E4B19BA}">
      <dgm:prSet custT="1"/>
      <dgm:spPr/>
      <dgm:t>
        <a:bodyPr/>
        <a:lstStyle/>
        <a:p>
          <a:endParaRPr lang="cs-CZ" sz="1400"/>
        </a:p>
      </dgm:t>
    </dgm:pt>
    <dgm:pt modelId="{954004E5-D831-D64C-8DC6-200D66F06F2B}">
      <dgm:prSet custT="1"/>
      <dgm:spPr/>
      <dgm:t>
        <a:bodyPr/>
        <a:lstStyle/>
        <a:p>
          <a:r>
            <a:rPr lang="en-GB" sz="1400" b="1" dirty="0"/>
            <a:t>L</a:t>
          </a:r>
          <a:r>
            <a:rPr lang="en-CZ" sz="1400" b="1"/>
            <a:t>egislativní</a:t>
          </a:r>
          <a:endParaRPr lang="cs-CZ" sz="1400" b="1" dirty="0"/>
        </a:p>
      </dgm:t>
    </dgm:pt>
    <dgm:pt modelId="{7E3D7CF7-6532-7A40-9994-63238AFECBE1}" type="parTrans" cxnId="{428B7806-6CF9-E44A-B800-90B5DF3A895F}">
      <dgm:prSet/>
      <dgm:spPr/>
      <dgm:t>
        <a:bodyPr/>
        <a:lstStyle/>
        <a:p>
          <a:endParaRPr lang="cs-CZ" sz="2000"/>
        </a:p>
      </dgm:t>
    </dgm:pt>
    <dgm:pt modelId="{7FA461E8-AA33-8D46-970F-B9DD832B8839}" type="sibTrans" cxnId="{428B7806-6CF9-E44A-B800-90B5DF3A895F}">
      <dgm:prSet/>
      <dgm:spPr/>
      <dgm:t>
        <a:bodyPr/>
        <a:lstStyle/>
        <a:p>
          <a:endParaRPr lang="cs-CZ" sz="2000"/>
        </a:p>
      </dgm:t>
    </dgm:pt>
    <dgm:pt modelId="{C8961F76-4907-BB44-A2A2-20B74DF19C16}">
      <dgm:prSet custT="1"/>
      <dgm:spPr/>
      <dgm:t>
        <a:bodyPr/>
        <a:lstStyle/>
        <a:p>
          <a:r>
            <a:rPr lang="en-CZ" sz="1400" b="1"/>
            <a:t>Regulační</a:t>
          </a:r>
          <a:endParaRPr lang="cs-CZ" sz="1400" b="1" dirty="0"/>
        </a:p>
      </dgm:t>
    </dgm:pt>
    <dgm:pt modelId="{E4554BB1-5234-344A-901F-9776AB1C3F9C}" type="parTrans" cxnId="{0F47841B-58E9-D341-92EF-D9B20DC3B17B}">
      <dgm:prSet/>
      <dgm:spPr/>
      <dgm:t>
        <a:bodyPr/>
        <a:lstStyle/>
        <a:p>
          <a:endParaRPr lang="cs-CZ" sz="2000"/>
        </a:p>
      </dgm:t>
    </dgm:pt>
    <dgm:pt modelId="{F9CC4F54-98EF-0640-AAD8-CC6AB709ACE1}" type="sibTrans" cxnId="{0F47841B-58E9-D341-92EF-D9B20DC3B17B}">
      <dgm:prSet/>
      <dgm:spPr/>
      <dgm:t>
        <a:bodyPr/>
        <a:lstStyle/>
        <a:p>
          <a:endParaRPr lang="cs-CZ" sz="2000"/>
        </a:p>
      </dgm:t>
    </dgm:pt>
    <dgm:pt modelId="{DDD4A5AB-7056-354C-8CF6-492BEED696CD}">
      <dgm:prSet custT="1"/>
      <dgm:spPr/>
      <dgm:t>
        <a:bodyPr/>
        <a:lstStyle/>
        <a:p>
          <a:r>
            <a:rPr lang="en-GB" sz="1400" b="1" dirty="0"/>
            <a:t>P</a:t>
          </a:r>
          <a:r>
            <a:rPr lang="en-CZ" sz="1400" b="1"/>
            <a:t>rocesní (use case, workflow)</a:t>
          </a:r>
          <a:endParaRPr lang="cs-CZ" sz="1400" b="1" dirty="0"/>
        </a:p>
      </dgm:t>
    </dgm:pt>
    <dgm:pt modelId="{4ABB1A5C-4829-D54C-B8A0-133032B67216}" type="parTrans" cxnId="{D8DC6C75-7B94-074D-8C0D-A6A21979A95F}">
      <dgm:prSet/>
      <dgm:spPr/>
      <dgm:t>
        <a:bodyPr/>
        <a:lstStyle/>
        <a:p>
          <a:endParaRPr lang="cs-CZ" sz="2000"/>
        </a:p>
      </dgm:t>
    </dgm:pt>
    <dgm:pt modelId="{D7EFF07D-9BE5-5843-AA34-B1AC44AAF306}" type="sibTrans" cxnId="{D8DC6C75-7B94-074D-8C0D-A6A21979A95F}">
      <dgm:prSet/>
      <dgm:spPr/>
      <dgm:t>
        <a:bodyPr/>
        <a:lstStyle/>
        <a:p>
          <a:endParaRPr lang="cs-CZ" sz="2000"/>
        </a:p>
      </dgm:t>
    </dgm:pt>
    <dgm:pt modelId="{2FD05644-0CA3-334D-916C-23D0915A435C}">
      <dgm:prSet custT="1"/>
      <dgm:spPr/>
      <dgm:t>
        <a:bodyPr/>
        <a:lstStyle/>
        <a:p>
          <a:r>
            <a:rPr lang="en-GB" sz="1400" b="1" dirty="0"/>
            <a:t>I</a:t>
          </a:r>
          <a:r>
            <a:rPr lang="en-CZ" sz="1400" b="1"/>
            <a:t>nformační (data set)</a:t>
          </a:r>
          <a:endParaRPr lang="cs-CZ" sz="1400" b="1" dirty="0"/>
        </a:p>
      </dgm:t>
    </dgm:pt>
    <dgm:pt modelId="{794264ED-E39B-D348-9350-B54D6BB043D6}" type="parTrans" cxnId="{C8228747-ADD7-224F-86A2-9A74F60B15BE}">
      <dgm:prSet/>
      <dgm:spPr/>
      <dgm:t>
        <a:bodyPr/>
        <a:lstStyle/>
        <a:p>
          <a:endParaRPr lang="cs-CZ" sz="2000"/>
        </a:p>
      </dgm:t>
    </dgm:pt>
    <dgm:pt modelId="{59746BCC-463D-8B48-A334-586943AF4B26}" type="sibTrans" cxnId="{C8228747-ADD7-224F-86A2-9A74F60B15BE}">
      <dgm:prSet/>
      <dgm:spPr/>
      <dgm:t>
        <a:bodyPr/>
        <a:lstStyle/>
        <a:p>
          <a:endParaRPr lang="cs-CZ" sz="2000"/>
        </a:p>
      </dgm:t>
    </dgm:pt>
    <dgm:pt modelId="{3D840650-37C2-7842-9674-5CF826738569}">
      <dgm:prSet custT="1"/>
      <dgm:spPr/>
      <dgm:t>
        <a:bodyPr/>
        <a:lstStyle/>
        <a:p>
          <a:r>
            <a:rPr lang="en-CZ" sz="1400" b="1"/>
            <a:t>Sémantická (číselníky)</a:t>
          </a:r>
          <a:endParaRPr lang="cs-CZ" sz="1400" b="1" dirty="0"/>
        </a:p>
      </dgm:t>
    </dgm:pt>
    <dgm:pt modelId="{134FBBEC-464A-4D40-A0BA-43109FE9408C}" type="parTrans" cxnId="{C1F85343-1995-BA4D-8FB7-12A8D06A774F}">
      <dgm:prSet/>
      <dgm:spPr/>
      <dgm:t>
        <a:bodyPr/>
        <a:lstStyle/>
        <a:p>
          <a:endParaRPr lang="cs-CZ" sz="2000"/>
        </a:p>
      </dgm:t>
    </dgm:pt>
    <dgm:pt modelId="{06D2E6C0-6897-F64C-988E-9634DA055E95}" type="sibTrans" cxnId="{C1F85343-1995-BA4D-8FB7-12A8D06A774F}">
      <dgm:prSet/>
      <dgm:spPr/>
      <dgm:t>
        <a:bodyPr/>
        <a:lstStyle/>
        <a:p>
          <a:endParaRPr lang="cs-CZ" sz="2000"/>
        </a:p>
      </dgm:t>
    </dgm:pt>
    <dgm:pt modelId="{0A878794-CE38-914F-BE49-B12CE6379D58}">
      <dgm:prSet custT="1"/>
      <dgm:spPr/>
      <dgm:t>
        <a:bodyPr/>
        <a:lstStyle/>
        <a:p>
          <a:r>
            <a:rPr lang="en-CZ" sz="1400" b="1"/>
            <a:t>Technická (požadavky na technické řešení, uživatelské rozhraní, integraci s jinými systémy, bezpečnostní požadavky)</a:t>
          </a:r>
          <a:endParaRPr lang="cs-CZ" sz="1400" b="1" dirty="0"/>
        </a:p>
      </dgm:t>
    </dgm:pt>
    <dgm:pt modelId="{5FCADC57-5EAA-8D4F-86FC-2D8582EAADA3}" type="parTrans" cxnId="{8444EADF-75E3-1D40-BA70-BB693BA6FAD7}">
      <dgm:prSet/>
      <dgm:spPr/>
      <dgm:t>
        <a:bodyPr/>
        <a:lstStyle/>
        <a:p>
          <a:endParaRPr lang="cs-CZ" sz="2000"/>
        </a:p>
      </dgm:t>
    </dgm:pt>
    <dgm:pt modelId="{1DABD01E-08BE-8E45-AB28-64C8F2D51F70}" type="sibTrans" cxnId="{8444EADF-75E3-1D40-BA70-BB693BA6FAD7}">
      <dgm:prSet/>
      <dgm:spPr/>
      <dgm:t>
        <a:bodyPr/>
        <a:lstStyle/>
        <a:p>
          <a:endParaRPr lang="cs-CZ" sz="2000"/>
        </a:p>
      </dgm:t>
    </dgm:pt>
    <dgm:pt modelId="{E2ACD510-B2C2-CF47-8C2B-886E3693259F}">
      <dgm:prSet custT="1"/>
      <dgm:spPr/>
      <dgm:t>
        <a:bodyPr/>
        <a:lstStyle/>
        <a:p>
          <a:r>
            <a:rPr lang="cs-CZ" sz="1400" b="1" dirty="0"/>
            <a:t>Součástí dodávky budou klinické informační modely</a:t>
          </a:r>
        </a:p>
      </dgm:t>
    </dgm:pt>
    <dgm:pt modelId="{EBDD4CBD-56A1-F440-8DD7-485F33ACA767}" type="parTrans" cxnId="{44919149-F551-D74F-99A5-FD0AB08A2CBF}">
      <dgm:prSet/>
      <dgm:spPr/>
      <dgm:t>
        <a:bodyPr/>
        <a:lstStyle/>
        <a:p>
          <a:endParaRPr lang="cs-CZ" sz="2000"/>
        </a:p>
      </dgm:t>
    </dgm:pt>
    <dgm:pt modelId="{2231E40F-DADA-3F4B-A383-C0345B5A7502}" type="sibTrans" cxnId="{44919149-F551-D74F-99A5-FD0AB08A2CBF}">
      <dgm:prSet/>
      <dgm:spPr/>
      <dgm:t>
        <a:bodyPr/>
        <a:lstStyle/>
        <a:p>
          <a:endParaRPr lang="cs-CZ" sz="2000"/>
        </a:p>
      </dgm:t>
    </dgm:pt>
    <dgm:pt modelId="{9DEB601E-2B20-3F45-977A-BD2F22007BE9}">
      <dgm:prSet custT="1"/>
      <dgm:spPr/>
      <dgm:t>
        <a:bodyPr/>
        <a:lstStyle/>
        <a:p>
          <a:r>
            <a:rPr lang="en-CZ" sz="1600"/>
            <a:t>Implementační specifikace (FHIR IG)</a:t>
          </a:r>
          <a:endParaRPr lang="cs-CZ" sz="1600" dirty="0"/>
        </a:p>
      </dgm:t>
    </dgm:pt>
    <dgm:pt modelId="{A7E31CED-EDBC-5F43-89D1-A73A020F054D}" type="parTrans" cxnId="{1F6924FA-F19D-8849-B2AB-5C6B12801C88}">
      <dgm:prSet/>
      <dgm:spPr/>
      <dgm:t>
        <a:bodyPr/>
        <a:lstStyle/>
        <a:p>
          <a:endParaRPr lang="cs-CZ" sz="2000"/>
        </a:p>
      </dgm:t>
    </dgm:pt>
    <dgm:pt modelId="{65249FE9-2C4A-F54E-9691-3012985511D5}" type="sibTrans" cxnId="{1F6924FA-F19D-8849-B2AB-5C6B12801C88}">
      <dgm:prSet/>
      <dgm:spPr/>
      <dgm:t>
        <a:bodyPr/>
        <a:lstStyle/>
        <a:p>
          <a:endParaRPr lang="cs-CZ" sz="2000"/>
        </a:p>
      </dgm:t>
    </dgm:pt>
    <dgm:pt modelId="{334D1050-0A66-8649-9DBF-DFE39B3F5F18}">
      <dgm:prSet custT="1"/>
      <dgm:spPr/>
      <dgm:t>
        <a:bodyPr/>
        <a:lstStyle/>
        <a:p>
          <a:r>
            <a:rPr lang="en-GB" sz="1200" b="1" dirty="0" err="1"/>
            <a:t>národní</a:t>
          </a:r>
          <a:r>
            <a:rPr lang="en-GB" sz="1200" b="1" dirty="0"/>
            <a:t> </a:t>
          </a:r>
          <a:r>
            <a:rPr lang="en-GB" sz="1200" b="1" dirty="0" err="1"/>
            <a:t>profily</a:t>
          </a:r>
          <a:r>
            <a:rPr lang="en-GB" sz="1200" b="1" dirty="0"/>
            <a:t> </a:t>
          </a:r>
          <a:r>
            <a:rPr lang="en-GB" sz="1200" b="1" dirty="0" err="1"/>
            <a:t>použitých</a:t>
          </a:r>
          <a:r>
            <a:rPr lang="en-GB" sz="1200" b="1" dirty="0"/>
            <a:t> </a:t>
          </a:r>
          <a:r>
            <a:rPr lang="en-GB" sz="1200" b="1" dirty="0" err="1"/>
            <a:t>zdrojů</a:t>
          </a:r>
          <a:r>
            <a:rPr lang="en-GB" sz="1200" b="1" dirty="0"/>
            <a:t> FHIR R4 a R5</a:t>
          </a:r>
          <a:endParaRPr lang="cs-CZ" sz="1200" b="1" dirty="0"/>
        </a:p>
      </dgm:t>
    </dgm:pt>
    <dgm:pt modelId="{100D6B25-9178-C54A-9CD7-BA1C929D537E}" type="parTrans" cxnId="{1B23233F-C27F-F747-8660-712C705055E5}">
      <dgm:prSet/>
      <dgm:spPr/>
      <dgm:t>
        <a:bodyPr/>
        <a:lstStyle/>
        <a:p>
          <a:endParaRPr lang="cs-CZ" sz="2000"/>
        </a:p>
      </dgm:t>
    </dgm:pt>
    <dgm:pt modelId="{53E1E1E8-D971-1A44-82E4-8D9CC46F01CD}" type="sibTrans" cxnId="{1B23233F-C27F-F747-8660-712C705055E5}">
      <dgm:prSet/>
      <dgm:spPr/>
      <dgm:t>
        <a:bodyPr/>
        <a:lstStyle/>
        <a:p>
          <a:endParaRPr lang="cs-CZ" sz="2000"/>
        </a:p>
      </dgm:t>
    </dgm:pt>
    <dgm:pt modelId="{FA2FC10F-D80B-6645-B245-7377147D3797}">
      <dgm:prSet custT="1"/>
      <dgm:spPr/>
      <dgm:t>
        <a:bodyPr/>
        <a:lstStyle/>
        <a:p>
          <a:r>
            <a:rPr lang="en-GB" sz="1200" b="1" dirty="0" err="1"/>
            <a:t>obchodní</a:t>
          </a:r>
          <a:r>
            <a:rPr lang="en-GB" sz="1200" b="1" dirty="0"/>
            <a:t> </a:t>
          </a:r>
          <a:r>
            <a:rPr lang="en-GB" sz="1200" b="1" dirty="0" err="1"/>
            <a:t>pravidla</a:t>
          </a:r>
          <a:r>
            <a:rPr lang="en-GB" sz="1200" b="1" dirty="0"/>
            <a:t> pro </a:t>
          </a:r>
          <a:r>
            <a:rPr lang="en-GB" sz="1200" b="1" dirty="0" err="1"/>
            <a:t>validaci</a:t>
          </a:r>
          <a:r>
            <a:rPr lang="en-GB" sz="1200" b="1" dirty="0"/>
            <a:t> </a:t>
          </a:r>
          <a:r>
            <a:rPr lang="en-GB" sz="1200" b="1" dirty="0" err="1"/>
            <a:t>zdrojů</a:t>
          </a:r>
          <a:r>
            <a:rPr lang="en-GB" sz="1200" b="1" dirty="0"/>
            <a:t> (invariants) </a:t>
          </a:r>
          <a:r>
            <a:rPr lang="en-GB" sz="1200" b="1" dirty="0" err="1"/>
            <a:t>vyjádřená</a:t>
          </a:r>
          <a:r>
            <a:rPr lang="en-GB" sz="1200" b="1" dirty="0"/>
            <a:t> </a:t>
          </a:r>
          <a:r>
            <a:rPr lang="en-GB" sz="1200" b="1" dirty="0" err="1"/>
            <a:t>pomocí</a:t>
          </a:r>
          <a:r>
            <a:rPr lang="en-GB" sz="1200" b="1" dirty="0"/>
            <a:t> </a:t>
          </a:r>
          <a:r>
            <a:rPr lang="en-GB" sz="1200" b="1" dirty="0" err="1"/>
            <a:t>jazyka</a:t>
          </a:r>
          <a:r>
            <a:rPr lang="en-GB" sz="1200" b="1" dirty="0"/>
            <a:t> </a:t>
          </a:r>
          <a:r>
            <a:rPr lang="en-GB" sz="1200" b="1" dirty="0" err="1"/>
            <a:t>FHIRPath</a:t>
          </a:r>
          <a:endParaRPr lang="cs-CZ" sz="1200" b="1" dirty="0"/>
        </a:p>
      </dgm:t>
    </dgm:pt>
    <dgm:pt modelId="{E2A79CEA-A445-1745-9D06-BE4C4B4E2F23}" type="parTrans" cxnId="{C7F57351-E26A-E548-84BD-3EBD4940D004}">
      <dgm:prSet/>
      <dgm:spPr/>
      <dgm:t>
        <a:bodyPr/>
        <a:lstStyle/>
        <a:p>
          <a:endParaRPr lang="cs-CZ" sz="2000"/>
        </a:p>
      </dgm:t>
    </dgm:pt>
    <dgm:pt modelId="{1BBF355B-3B2D-BD4A-B8F8-B89AF9E06359}" type="sibTrans" cxnId="{C7F57351-E26A-E548-84BD-3EBD4940D004}">
      <dgm:prSet/>
      <dgm:spPr/>
      <dgm:t>
        <a:bodyPr/>
        <a:lstStyle/>
        <a:p>
          <a:endParaRPr lang="cs-CZ" sz="2000"/>
        </a:p>
      </dgm:t>
    </dgm:pt>
    <dgm:pt modelId="{53E7360D-1060-E042-9234-9AC9F20C801A}">
      <dgm:prSet custT="1"/>
      <dgm:spPr/>
      <dgm:t>
        <a:bodyPr/>
        <a:lstStyle/>
        <a:p>
          <a:r>
            <a:rPr lang="en-GB" sz="1200" b="1" dirty="0" err="1"/>
            <a:t>specifikace</a:t>
          </a:r>
          <a:r>
            <a:rPr lang="en-GB" sz="1200" b="1" dirty="0"/>
            <a:t> </a:t>
          </a:r>
          <a:r>
            <a:rPr lang="en-GB" sz="1200" b="1" dirty="0" err="1"/>
            <a:t>použitých</a:t>
          </a:r>
          <a:r>
            <a:rPr lang="en-GB" sz="1200" b="1" dirty="0"/>
            <a:t> </a:t>
          </a:r>
          <a:r>
            <a:rPr lang="en-GB" sz="1200" b="1" dirty="0" err="1"/>
            <a:t>číselníků</a:t>
          </a:r>
          <a:r>
            <a:rPr lang="en-GB" sz="1200" b="1" dirty="0"/>
            <a:t> (binding </a:t>
          </a:r>
          <a:r>
            <a:rPr lang="en-GB" sz="1200" b="1" dirty="0" err="1"/>
            <a:t>kódovaných</a:t>
          </a:r>
          <a:r>
            <a:rPr lang="en-GB" sz="1200" b="1" dirty="0"/>
            <a:t> </a:t>
          </a:r>
          <a:r>
            <a:rPr lang="en-GB" sz="1200" b="1" dirty="0" err="1"/>
            <a:t>elementů</a:t>
          </a:r>
          <a:r>
            <a:rPr lang="en-GB" sz="1200" b="1" dirty="0"/>
            <a:t>)</a:t>
          </a:r>
          <a:endParaRPr lang="cs-CZ" sz="1200" b="1" dirty="0"/>
        </a:p>
      </dgm:t>
    </dgm:pt>
    <dgm:pt modelId="{B82D7E28-D526-784D-BB0A-37084DB4B104}" type="parTrans" cxnId="{DD863421-65A8-8042-93FE-073240C88616}">
      <dgm:prSet/>
      <dgm:spPr/>
      <dgm:t>
        <a:bodyPr/>
        <a:lstStyle/>
        <a:p>
          <a:endParaRPr lang="cs-CZ" sz="2000"/>
        </a:p>
      </dgm:t>
    </dgm:pt>
    <dgm:pt modelId="{FB76DBAB-AEB7-304E-BB7D-FCEE238623E8}" type="sibTrans" cxnId="{DD863421-65A8-8042-93FE-073240C88616}">
      <dgm:prSet/>
      <dgm:spPr/>
      <dgm:t>
        <a:bodyPr/>
        <a:lstStyle/>
        <a:p>
          <a:endParaRPr lang="cs-CZ" sz="2000"/>
        </a:p>
      </dgm:t>
    </dgm:pt>
    <dgm:pt modelId="{F98B5A63-8E3B-6542-9169-B529D6CEDBD9}">
      <dgm:prSet custT="1"/>
      <dgm:spPr/>
      <dgm:t>
        <a:bodyPr/>
        <a:lstStyle/>
        <a:p>
          <a:r>
            <a:rPr lang="en-GB" sz="1200" b="1" dirty="0" err="1"/>
            <a:t>logický</a:t>
          </a:r>
          <a:r>
            <a:rPr lang="en-GB" sz="1200" b="1" dirty="0"/>
            <a:t> FHIR model data </a:t>
          </a:r>
          <a:r>
            <a:rPr lang="en-GB" sz="1200" b="1" dirty="0" err="1"/>
            <a:t>setů</a:t>
          </a:r>
          <a:r>
            <a:rPr lang="en-GB" sz="1200" b="1" dirty="0"/>
            <a:t> </a:t>
          </a:r>
          <a:r>
            <a:rPr lang="en-GB" sz="1200" b="1" dirty="0" err="1"/>
            <a:t>vytvořených</a:t>
          </a:r>
          <a:r>
            <a:rPr lang="en-GB" sz="1200" b="1" dirty="0"/>
            <a:t> </a:t>
          </a:r>
          <a:r>
            <a:rPr lang="en-GB" sz="1200" b="1" dirty="0" err="1"/>
            <a:t>ve</a:t>
          </a:r>
          <a:r>
            <a:rPr lang="en-GB" sz="1200" b="1" dirty="0"/>
            <a:t> WP2.1</a:t>
          </a:r>
          <a:endParaRPr lang="cs-CZ" sz="1200" b="1" dirty="0"/>
        </a:p>
      </dgm:t>
    </dgm:pt>
    <dgm:pt modelId="{5A6DAC25-CC91-4C40-86BB-71AE7AA7B25C}" type="parTrans" cxnId="{711282FB-72CF-244F-A305-95F8DE776765}">
      <dgm:prSet/>
      <dgm:spPr/>
      <dgm:t>
        <a:bodyPr/>
        <a:lstStyle/>
        <a:p>
          <a:endParaRPr lang="cs-CZ" sz="2000"/>
        </a:p>
      </dgm:t>
    </dgm:pt>
    <dgm:pt modelId="{346C0AA9-6503-A440-807F-5692756A9705}" type="sibTrans" cxnId="{711282FB-72CF-244F-A305-95F8DE776765}">
      <dgm:prSet/>
      <dgm:spPr/>
      <dgm:t>
        <a:bodyPr/>
        <a:lstStyle/>
        <a:p>
          <a:endParaRPr lang="cs-CZ" sz="2000"/>
        </a:p>
      </dgm:t>
    </dgm:pt>
    <dgm:pt modelId="{84183037-6423-A343-8876-46CA7189D2E9}">
      <dgm:prSet custT="1"/>
      <dgm:spPr/>
      <dgm:t>
        <a:bodyPr/>
        <a:lstStyle/>
        <a:p>
          <a:r>
            <a:rPr lang="en-GB" sz="1200" b="1" dirty="0" err="1"/>
            <a:t>mapování</a:t>
          </a:r>
          <a:r>
            <a:rPr lang="en-GB" sz="1200" b="1" dirty="0"/>
            <a:t> </a:t>
          </a:r>
          <a:r>
            <a:rPr lang="en-GB" sz="1200" b="1" dirty="0" err="1"/>
            <a:t>tohoto</a:t>
          </a:r>
          <a:r>
            <a:rPr lang="en-GB" sz="1200" b="1" dirty="0"/>
            <a:t> </a:t>
          </a:r>
          <a:r>
            <a:rPr lang="en-GB" sz="1200" b="1" dirty="0" err="1"/>
            <a:t>modelu</a:t>
          </a:r>
          <a:r>
            <a:rPr lang="en-GB" sz="1200" b="1" dirty="0"/>
            <a:t> </a:t>
          </a:r>
          <a:r>
            <a:rPr lang="en-GB" sz="1200" b="1" dirty="0" err="1"/>
            <a:t>na</a:t>
          </a:r>
          <a:r>
            <a:rPr lang="en-GB" sz="1200" b="1" dirty="0"/>
            <a:t> </a:t>
          </a:r>
          <a:r>
            <a:rPr lang="en-GB" sz="1200" b="1" dirty="0" err="1"/>
            <a:t>zdroje</a:t>
          </a:r>
          <a:r>
            <a:rPr lang="en-GB" sz="1200" b="1" dirty="0"/>
            <a:t> FHIR R4 a R5</a:t>
          </a:r>
          <a:endParaRPr lang="cs-CZ" sz="1200" b="1" dirty="0"/>
        </a:p>
      </dgm:t>
    </dgm:pt>
    <dgm:pt modelId="{C798B249-911C-354F-9F53-AC75044C2B08}" type="parTrans" cxnId="{9527C007-8632-5D41-A5AD-AA4EF3020EEF}">
      <dgm:prSet/>
      <dgm:spPr/>
      <dgm:t>
        <a:bodyPr/>
        <a:lstStyle/>
        <a:p>
          <a:endParaRPr lang="cs-CZ" sz="2000"/>
        </a:p>
      </dgm:t>
    </dgm:pt>
    <dgm:pt modelId="{3CD7F537-1709-1D46-91C7-AAA38E008F32}" type="sibTrans" cxnId="{9527C007-8632-5D41-A5AD-AA4EF3020EEF}">
      <dgm:prSet/>
      <dgm:spPr/>
      <dgm:t>
        <a:bodyPr/>
        <a:lstStyle/>
        <a:p>
          <a:endParaRPr lang="cs-CZ" sz="2000"/>
        </a:p>
      </dgm:t>
    </dgm:pt>
    <dgm:pt modelId="{3D0159A0-FF63-7547-BF7A-A7E80B13CA2D}">
      <dgm:prSet custT="1"/>
      <dgm:spPr/>
      <dgm:t>
        <a:bodyPr/>
        <a:lstStyle/>
        <a:p>
          <a:r>
            <a:rPr lang="en-GB" sz="1200" b="1" dirty="0" err="1"/>
            <a:t>logický</a:t>
          </a:r>
          <a:r>
            <a:rPr lang="en-GB" sz="1200" b="1" dirty="0"/>
            <a:t> model </a:t>
          </a:r>
          <a:r>
            <a:rPr lang="en-GB" sz="1200" b="1" dirty="0" err="1"/>
            <a:t>elementů</a:t>
          </a:r>
          <a:r>
            <a:rPr lang="en-GB" sz="1200" b="1" dirty="0"/>
            <a:t> DASTA a </a:t>
          </a:r>
          <a:r>
            <a:rPr lang="en-GB" sz="1200" b="1" dirty="0" err="1"/>
            <a:t>jeho</a:t>
          </a:r>
          <a:r>
            <a:rPr lang="en-GB" sz="1200" b="1" dirty="0"/>
            <a:t> </a:t>
          </a:r>
          <a:r>
            <a:rPr lang="en-GB" sz="1200" b="1" dirty="0" err="1"/>
            <a:t>mapování</a:t>
          </a:r>
          <a:r>
            <a:rPr lang="en-GB" sz="1200" b="1" dirty="0"/>
            <a:t> v </a:t>
          </a:r>
          <a:r>
            <a:rPr lang="en-GB" sz="1200" b="1" dirty="0" err="1"/>
            <a:t>odpovídajícím</a:t>
          </a:r>
          <a:r>
            <a:rPr lang="en-GB" sz="1200" b="1" dirty="0"/>
            <a:t> </a:t>
          </a:r>
          <a:r>
            <a:rPr lang="en-GB" sz="1200" b="1" dirty="0" err="1"/>
            <a:t>rozsahu</a:t>
          </a:r>
          <a:r>
            <a:rPr lang="en-GB" sz="1200" b="1" dirty="0"/>
            <a:t> </a:t>
          </a:r>
          <a:r>
            <a:rPr lang="en-GB" sz="1200" b="1" dirty="0" err="1"/>
            <a:t>na</a:t>
          </a:r>
          <a:r>
            <a:rPr lang="en-GB" sz="1200" b="1" dirty="0"/>
            <a:t> </a:t>
          </a:r>
          <a:r>
            <a:rPr lang="en-GB" sz="1200" b="1" dirty="0" err="1"/>
            <a:t>zdroje</a:t>
          </a:r>
          <a:r>
            <a:rPr lang="en-GB" sz="1200" b="1" dirty="0"/>
            <a:t> FHIR R4 a R5</a:t>
          </a:r>
          <a:endParaRPr lang="cs-CZ" sz="1200" b="1" dirty="0"/>
        </a:p>
      </dgm:t>
    </dgm:pt>
    <dgm:pt modelId="{160FA0EC-E845-264A-BBB7-4537C6A60B03}" type="parTrans" cxnId="{EAC6E81A-8EAB-3F43-AF6F-C457BAEE0B84}">
      <dgm:prSet/>
      <dgm:spPr/>
      <dgm:t>
        <a:bodyPr/>
        <a:lstStyle/>
        <a:p>
          <a:endParaRPr lang="cs-CZ" sz="2000"/>
        </a:p>
      </dgm:t>
    </dgm:pt>
    <dgm:pt modelId="{9F642545-1359-944E-A59D-D2CFAAF7C7AF}" type="sibTrans" cxnId="{EAC6E81A-8EAB-3F43-AF6F-C457BAEE0B84}">
      <dgm:prSet/>
      <dgm:spPr/>
      <dgm:t>
        <a:bodyPr/>
        <a:lstStyle/>
        <a:p>
          <a:endParaRPr lang="cs-CZ" sz="2000"/>
        </a:p>
      </dgm:t>
    </dgm:pt>
    <dgm:pt modelId="{581A1891-A50C-104A-89FF-DE892D420DBC}">
      <dgm:prSet custT="1"/>
      <dgm:spPr/>
      <dgm:t>
        <a:bodyPr/>
        <a:lstStyle/>
        <a:p>
          <a:r>
            <a:rPr lang="en-GB" sz="1200" b="1" dirty="0" err="1"/>
            <a:t>Součástí</a:t>
          </a:r>
          <a:r>
            <a:rPr lang="en-GB" sz="1200" b="1" dirty="0"/>
            <a:t> </a:t>
          </a:r>
          <a:r>
            <a:rPr lang="en-GB" sz="1200" b="1" dirty="0" err="1"/>
            <a:t>Implementační</a:t>
          </a:r>
          <a:r>
            <a:rPr lang="en-GB" sz="1200" b="1" dirty="0"/>
            <a:t> </a:t>
          </a:r>
          <a:r>
            <a:rPr lang="en-GB" sz="1200" b="1" dirty="0" err="1"/>
            <a:t>specifikace</a:t>
          </a:r>
          <a:r>
            <a:rPr lang="en-GB" sz="1200" b="1" dirty="0"/>
            <a:t> </a:t>
          </a:r>
          <a:r>
            <a:rPr lang="en-GB" sz="1200" b="1" dirty="0" err="1"/>
            <a:t>bude</a:t>
          </a:r>
          <a:r>
            <a:rPr lang="en-GB" sz="1200" b="1" dirty="0"/>
            <a:t> UML model </a:t>
          </a:r>
          <a:r>
            <a:rPr lang="en-GB" sz="1200" b="1" dirty="0" err="1"/>
            <a:t>základních</a:t>
          </a:r>
          <a:r>
            <a:rPr lang="en-GB" sz="1200" b="1" dirty="0"/>
            <a:t> </a:t>
          </a:r>
          <a:r>
            <a:rPr lang="en-GB" sz="1200" b="1" dirty="0" err="1"/>
            <a:t>vztahů</a:t>
          </a:r>
          <a:r>
            <a:rPr lang="en-GB" sz="1200" b="1" dirty="0"/>
            <a:t> </a:t>
          </a:r>
          <a:r>
            <a:rPr lang="en-GB" sz="1200" b="1" dirty="0" err="1"/>
            <a:t>klíčových</a:t>
          </a:r>
          <a:r>
            <a:rPr lang="en-GB" sz="1200" b="1" dirty="0"/>
            <a:t> </a:t>
          </a:r>
          <a:r>
            <a:rPr lang="en-GB" sz="1200" b="1" dirty="0" err="1"/>
            <a:t>tříd</a:t>
          </a:r>
          <a:r>
            <a:rPr lang="en-GB" sz="1200" b="1" dirty="0"/>
            <a:t>, </a:t>
          </a:r>
          <a:r>
            <a:rPr lang="en-GB" sz="1200" b="1" dirty="0" err="1"/>
            <a:t>návody</a:t>
          </a:r>
          <a:r>
            <a:rPr lang="en-GB" sz="1200" b="1" dirty="0"/>
            <a:t> pro </a:t>
          </a:r>
          <a:r>
            <a:rPr lang="en-GB" sz="1200" b="1" dirty="0" err="1"/>
            <a:t>implementátory</a:t>
          </a:r>
          <a:r>
            <a:rPr lang="en-GB" sz="1200" b="1" dirty="0"/>
            <a:t> a </a:t>
          </a:r>
          <a:r>
            <a:rPr lang="en-GB" sz="1200" b="1" dirty="0" err="1"/>
            <a:t>příklady</a:t>
          </a:r>
          <a:r>
            <a:rPr lang="en-GB" sz="1200" b="1" dirty="0"/>
            <a:t> </a:t>
          </a:r>
          <a:r>
            <a:rPr lang="en-GB" sz="1200" b="1" dirty="0" err="1"/>
            <a:t>naplnění</a:t>
          </a:r>
          <a:r>
            <a:rPr lang="en-GB" sz="1200" b="1" dirty="0"/>
            <a:t> </a:t>
          </a:r>
          <a:r>
            <a:rPr lang="en-GB" sz="1200" b="1" dirty="0" err="1"/>
            <a:t>všech</a:t>
          </a:r>
          <a:r>
            <a:rPr lang="en-GB" sz="1200" b="1" dirty="0"/>
            <a:t> </a:t>
          </a:r>
          <a:r>
            <a:rPr lang="en-GB" sz="1200" b="1" dirty="0" err="1"/>
            <a:t>použitých</a:t>
          </a:r>
          <a:r>
            <a:rPr lang="en-GB" sz="1200" b="1" dirty="0"/>
            <a:t> </a:t>
          </a:r>
          <a:r>
            <a:rPr lang="en-GB" sz="1200" b="1" dirty="0" err="1"/>
            <a:t>zdrojů</a:t>
          </a:r>
          <a:r>
            <a:rPr lang="en-GB" sz="1200" b="1" dirty="0"/>
            <a:t> FHIR </a:t>
          </a:r>
          <a:endParaRPr lang="cs-CZ" sz="1200" b="1" dirty="0"/>
        </a:p>
      </dgm:t>
    </dgm:pt>
    <dgm:pt modelId="{D003D1E5-2B3B-5243-AB7A-31EB13B7AA1D}" type="parTrans" cxnId="{EEAE3E19-DFF1-D446-ACFF-DFA1686DAAC6}">
      <dgm:prSet/>
      <dgm:spPr/>
      <dgm:t>
        <a:bodyPr/>
        <a:lstStyle/>
        <a:p>
          <a:endParaRPr lang="cs-CZ" sz="2000"/>
        </a:p>
      </dgm:t>
    </dgm:pt>
    <dgm:pt modelId="{63DDF65D-4576-B148-846C-7C0F060E820E}" type="sibTrans" cxnId="{EEAE3E19-DFF1-D446-ACFF-DFA1686DAAC6}">
      <dgm:prSet/>
      <dgm:spPr/>
      <dgm:t>
        <a:bodyPr/>
        <a:lstStyle/>
        <a:p>
          <a:endParaRPr lang="cs-CZ" sz="2000"/>
        </a:p>
      </dgm:t>
    </dgm:pt>
    <dgm:pt modelId="{E9F400F2-FAD0-A749-B5DD-26BBC94238B7}" type="pres">
      <dgm:prSet presAssocID="{25AC6FBD-1BA6-0D4E-A21C-48C634585C58}" presName="linear" presStyleCnt="0">
        <dgm:presLayoutVars>
          <dgm:animLvl val="lvl"/>
          <dgm:resizeHandles val="exact"/>
        </dgm:presLayoutVars>
      </dgm:prSet>
      <dgm:spPr/>
    </dgm:pt>
    <dgm:pt modelId="{0C5C90B1-085F-F148-B2D5-193BF0326F47}" type="pres">
      <dgm:prSet presAssocID="{04F8EB83-CD8A-ED4A-A76F-3D0664C0E411}" presName="parentText" presStyleLbl="node1" presStyleIdx="0" presStyleCnt="2" custScaleY="49636">
        <dgm:presLayoutVars>
          <dgm:chMax val="0"/>
          <dgm:bulletEnabled val="1"/>
        </dgm:presLayoutVars>
      </dgm:prSet>
      <dgm:spPr/>
    </dgm:pt>
    <dgm:pt modelId="{7B4F9B3A-76D1-AD48-BE21-911C64B023C2}" type="pres">
      <dgm:prSet presAssocID="{04F8EB83-CD8A-ED4A-A76F-3D0664C0E411}" presName="childText" presStyleLbl="revTx" presStyleIdx="0" presStyleCnt="2">
        <dgm:presLayoutVars>
          <dgm:bulletEnabled val="1"/>
        </dgm:presLayoutVars>
      </dgm:prSet>
      <dgm:spPr/>
    </dgm:pt>
    <dgm:pt modelId="{9FA6F01D-9DEE-E745-A72A-4861F20136C7}" type="pres">
      <dgm:prSet presAssocID="{9DEB601E-2B20-3F45-977A-BD2F22007BE9}" presName="parentText" presStyleLbl="node1" presStyleIdx="1" presStyleCnt="2" custScaleY="36991">
        <dgm:presLayoutVars>
          <dgm:chMax val="0"/>
          <dgm:bulletEnabled val="1"/>
        </dgm:presLayoutVars>
      </dgm:prSet>
      <dgm:spPr/>
    </dgm:pt>
    <dgm:pt modelId="{5F6CEF27-C489-F048-8BF7-3442E38ED7F4}" type="pres">
      <dgm:prSet presAssocID="{9DEB601E-2B20-3F45-977A-BD2F22007BE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8B7806-6CF9-E44A-B800-90B5DF3A895F}" srcId="{04F8EB83-CD8A-ED4A-A76F-3D0664C0E411}" destId="{954004E5-D831-D64C-8DC6-200D66F06F2B}" srcOrd="0" destOrd="0" parTransId="{7E3D7CF7-6532-7A40-9994-63238AFECBE1}" sibTransId="{7FA461E8-AA33-8D46-970F-B9DD832B8839}"/>
    <dgm:cxn modelId="{9527C007-8632-5D41-A5AD-AA4EF3020EEF}" srcId="{9DEB601E-2B20-3F45-977A-BD2F22007BE9}" destId="{84183037-6423-A343-8876-46CA7189D2E9}" srcOrd="4" destOrd="0" parTransId="{C798B249-911C-354F-9F53-AC75044C2B08}" sibTransId="{3CD7F537-1709-1D46-91C7-AAA38E008F32}"/>
    <dgm:cxn modelId="{DA297A09-2B87-5249-84FE-3D9103BF8C68}" type="presOf" srcId="{0A878794-CE38-914F-BE49-B12CE6379D58}" destId="{7B4F9B3A-76D1-AD48-BE21-911C64B023C2}" srcOrd="0" destOrd="5" presId="urn:microsoft.com/office/officeart/2005/8/layout/vList2"/>
    <dgm:cxn modelId="{EEAE3E19-DFF1-D446-ACFF-DFA1686DAAC6}" srcId="{9DEB601E-2B20-3F45-977A-BD2F22007BE9}" destId="{581A1891-A50C-104A-89FF-DE892D420DBC}" srcOrd="6" destOrd="0" parTransId="{D003D1E5-2B3B-5243-AB7A-31EB13B7AA1D}" sibTransId="{63DDF65D-4576-B148-846C-7C0F060E820E}"/>
    <dgm:cxn modelId="{1C583A1A-C42B-754C-B95E-23584900A70D}" type="presOf" srcId="{25AC6FBD-1BA6-0D4E-A21C-48C634585C58}" destId="{E9F400F2-FAD0-A749-B5DD-26BBC94238B7}" srcOrd="0" destOrd="0" presId="urn:microsoft.com/office/officeart/2005/8/layout/vList2"/>
    <dgm:cxn modelId="{EAC6E81A-8EAB-3F43-AF6F-C457BAEE0B84}" srcId="{9DEB601E-2B20-3F45-977A-BD2F22007BE9}" destId="{3D0159A0-FF63-7547-BF7A-A7E80B13CA2D}" srcOrd="5" destOrd="0" parTransId="{160FA0EC-E845-264A-BBB7-4537C6A60B03}" sibTransId="{9F642545-1359-944E-A59D-D2CFAAF7C7AF}"/>
    <dgm:cxn modelId="{F8A5151B-A62F-414F-A882-DA10165AAA47}" type="presOf" srcId="{C8961F76-4907-BB44-A2A2-20B74DF19C16}" destId="{7B4F9B3A-76D1-AD48-BE21-911C64B023C2}" srcOrd="0" destOrd="1" presId="urn:microsoft.com/office/officeart/2005/8/layout/vList2"/>
    <dgm:cxn modelId="{0F47841B-58E9-D341-92EF-D9B20DC3B17B}" srcId="{04F8EB83-CD8A-ED4A-A76F-3D0664C0E411}" destId="{C8961F76-4907-BB44-A2A2-20B74DF19C16}" srcOrd="1" destOrd="0" parTransId="{E4554BB1-5234-344A-901F-9776AB1C3F9C}" sibTransId="{F9CC4F54-98EF-0640-AAD8-CC6AB709ACE1}"/>
    <dgm:cxn modelId="{8C50901F-7AB6-7849-8330-CBADE98D350C}" type="presOf" srcId="{53E7360D-1060-E042-9234-9AC9F20C801A}" destId="{5F6CEF27-C489-F048-8BF7-3442E38ED7F4}" srcOrd="0" destOrd="2" presId="urn:microsoft.com/office/officeart/2005/8/layout/vList2"/>
    <dgm:cxn modelId="{DD863421-65A8-8042-93FE-073240C88616}" srcId="{9DEB601E-2B20-3F45-977A-BD2F22007BE9}" destId="{53E7360D-1060-E042-9234-9AC9F20C801A}" srcOrd="2" destOrd="0" parTransId="{B82D7E28-D526-784D-BB0A-37084DB4B104}" sibTransId="{FB76DBAB-AEB7-304E-BB7D-FCEE238623E8}"/>
    <dgm:cxn modelId="{6D6F4032-A003-E342-995A-3FD32243564D}" type="presOf" srcId="{F98B5A63-8E3B-6542-9169-B529D6CEDBD9}" destId="{5F6CEF27-C489-F048-8BF7-3442E38ED7F4}" srcOrd="0" destOrd="3" presId="urn:microsoft.com/office/officeart/2005/8/layout/vList2"/>
    <dgm:cxn modelId="{1B23233F-C27F-F747-8660-712C705055E5}" srcId="{9DEB601E-2B20-3F45-977A-BD2F22007BE9}" destId="{334D1050-0A66-8649-9DBF-DFE39B3F5F18}" srcOrd="0" destOrd="0" parTransId="{100D6B25-9178-C54A-9CD7-BA1C929D537E}" sibTransId="{53E1E1E8-D971-1A44-82E4-8D9CC46F01CD}"/>
    <dgm:cxn modelId="{C1F85343-1995-BA4D-8FB7-12A8D06A774F}" srcId="{04F8EB83-CD8A-ED4A-A76F-3D0664C0E411}" destId="{3D840650-37C2-7842-9674-5CF826738569}" srcOrd="4" destOrd="0" parTransId="{134FBBEC-464A-4D40-A0BA-43109FE9408C}" sibTransId="{06D2E6C0-6897-F64C-988E-9634DA055E95}"/>
    <dgm:cxn modelId="{F02C6545-D3A5-7D43-9FBD-81653809801B}" type="presOf" srcId="{9DEB601E-2B20-3F45-977A-BD2F22007BE9}" destId="{9FA6F01D-9DEE-E745-A72A-4861F20136C7}" srcOrd="0" destOrd="0" presId="urn:microsoft.com/office/officeart/2005/8/layout/vList2"/>
    <dgm:cxn modelId="{C8228747-ADD7-224F-86A2-9A74F60B15BE}" srcId="{04F8EB83-CD8A-ED4A-A76F-3D0664C0E411}" destId="{2FD05644-0CA3-334D-916C-23D0915A435C}" srcOrd="3" destOrd="0" parTransId="{794264ED-E39B-D348-9350-B54D6BB043D6}" sibTransId="{59746BCC-463D-8B48-A334-586943AF4B26}"/>
    <dgm:cxn modelId="{0664DE48-4230-C846-85BC-EEF54A271F2D}" type="presOf" srcId="{3D0159A0-FF63-7547-BF7A-A7E80B13CA2D}" destId="{5F6CEF27-C489-F048-8BF7-3442E38ED7F4}" srcOrd="0" destOrd="5" presId="urn:microsoft.com/office/officeart/2005/8/layout/vList2"/>
    <dgm:cxn modelId="{44919149-F551-D74F-99A5-FD0AB08A2CBF}" srcId="{04F8EB83-CD8A-ED4A-A76F-3D0664C0E411}" destId="{E2ACD510-B2C2-CF47-8C2B-886E3693259F}" srcOrd="6" destOrd="0" parTransId="{EBDD4CBD-56A1-F440-8DD7-485F33ACA767}" sibTransId="{2231E40F-DADA-3F4B-A383-C0345B5A7502}"/>
    <dgm:cxn modelId="{C7F57351-E26A-E548-84BD-3EBD4940D004}" srcId="{9DEB601E-2B20-3F45-977A-BD2F22007BE9}" destId="{FA2FC10F-D80B-6645-B245-7377147D3797}" srcOrd="1" destOrd="0" parTransId="{E2A79CEA-A445-1745-9D06-BE4C4B4E2F23}" sibTransId="{1BBF355B-3B2D-BD4A-B8F8-B89AF9E06359}"/>
    <dgm:cxn modelId="{F2D8D960-94D4-1548-9442-FF74D3984408}" type="presOf" srcId="{954004E5-D831-D64C-8DC6-200D66F06F2B}" destId="{7B4F9B3A-76D1-AD48-BE21-911C64B023C2}" srcOrd="0" destOrd="0" presId="urn:microsoft.com/office/officeart/2005/8/layout/vList2"/>
    <dgm:cxn modelId="{D8DC6C75-7B94-074D-8C0D-A6A21979A95F}" srcId="{04F8EB83-CD8A-ED4A-A76F-3D0664C0E411}" destId="{DDD4A5AB-7056-354C-8CF6-492BEED696CD}" srcOrd="2" destOrd="0" parTransId="{4ABB1A5C-4829-D54C-B8A0-133032B67216}" sibTransId="{D7EFF07D-9BE5-5843-AA34-B1AC44AAF306}"/>
    <dgm:cxn modelId="{28BF6678-53E2-B14D-BA78-E0B3AD743F12}" type="presOf" srcId="{2FD05644-0CA3-334D-916C-23D0915A435C}" destId="{7B4F9B3A-76D1-AD48-BE21-911C64B023C2}" srcOrd="0" destOrd="3" presId="urn:microsoft.com/office/officeart/2005/8/layout/vList2"/>
    <dgm:cxn modelId="{39F1C289-0250-B34D-B57D-8758E06768F5}" type="presOf" srcId="{04F8EB83-CD8A-ED4A-A76F-3D0664C0E411}" destId="{0C5C90B1-085F-F148-B2D5-193BF0326F47}" srcOrd="0" destOrd="0" presId="urn:microsoft.com/office/officeart/2005/8/layout/vList2"/>
    <dgm:cxn modelId="{43981DA4-2E92-7744-8AEC-C42F29EB081A}" type="presOf" srcId="{FA2FC10F-D80B-6645-B245-7377147D3797}" destId="{5F6CEF27-C489-F048-8BF7-3442E38ED7F4}" srcOrd="0" destOrd="1" presId="urn:microsoft.com/office/officeart/2005/8/layout/vList2"/>
    <dgm:cxn modelId="{DB1F1FAA-B359-944C-A04B-11C04D2429B4}" type="presOf" srcId="{DDD4A5AB-7056-354C-8CF6-492BEED696CD}" destId="{7B4F9B3A-76D1-AD48-BE21-911C64B023C2}" srcOrd="0" destOrd="2" presId="urn:microsoft.com/office/officeart/2005/8/layout/vList2"/>
    <dgm:cxn modelId="{2AE80AB7-8FCA-9843-AD47-BF7C12F0EC7A}" type="presOf" srcId="{84183037-6423-A343-8876-46CA7189D2E9}" destId="{5F6CEF27-C489-F048-8BF7-3442E38ED7F4}" srcOrd="0" destOrd="4" presId="urn:microsoft.com/office/officeart/2005/8/layout/vList2"/>
    <dgm:cxn modelId="{2A375BC3-3AF2-9446-848D-CFC9109BB051}" type="presOf" srcId="{E2ACD510-B2C2-CF47-8C2B-886E3693259F}" destId="{7B4F9B3A-76D1-AD48-BE21-911C64B023C2}" srcOrd="0" destOrd="6" presId="urn:microsoft.com/office/officeart/2005/8/layout/vList2"/>
    <dgm:cxn modelId="{6C85E1CB-393D-7E4F-BB87-987F222DFD25}" type="presOf" srcId="{3D840650-37C2-7842-9674-5CF826738569}" destId="{7B4F9B3A-76D1-AD48-BE21-911C64B023C2}" srcOrd="0" destOrd="4" presId="urn:microsoft.com/office/officeart/2005/8/layout/vList2"/>
    <dgm:cxn modelId="{8444EADF-75E3-1D40-BA70-BB693BA6FAD7}" srcId="{04F8EB83-CD8A-ED4A-A76F-3D0664C0E411}" destId="{0A878794-CE38-914F-BE49-B12CE6379D58}" srcOrd="5" destOrd="0" parTransId="{5FCADC57-5EAA-8D4F-86FC-2D8582EAADA3}" sibTransId="{1DABD01E-08BE-8E45-AB28-64C8F2D51F70}"/>
    <dgm:cxn modelId="{BC9D4FE0-E865-B544-B4A5-6AED9B234DA5}" type="presOf" srcId="{581A1891-A50C-104A-89FF-DE892D420DBC}" destId="{5F6CEF27-C489-F048-8BF7-3442E38ED7F4}" srcOrd="0" destOrd="6" presId="urn:microsoft.com/office/officeart/2005/8/layout/vList2"/>
    <dgm:cxn modelId="{6B6BB6F4-264A-0049-88AB-A6D3C8DB99A7}" type="presOf" srcId="{334D1050-0A66-8649-9DBF-DFE39B3F5F18}" destId="{5F6CEF27-C489-F048-8BF7-3442E38ED7F4}" srcOrd="0" destOrd="0" presId="urn:microsoft.com/office/officeart/2005/8/layout/vList2"/>
    <dgm:cxn modelId="{856E5DF8-38D1-9C4E-9A48-019C8E4B19BA}" srcId="{25AC6FBD-1BA6-0D4E-A21C-48C634585C58}" destId="{04F8EB83-CD8A-ED4A-A76F-3D0664C0E411}" srcOrd="0" destOrd="0" parTransId="{245B24A5-2108-C242-BABD-7D12F3AB2BBF}" sibTransId="{B06278F7-CC2C-CF4C-942B-2B292463CF37}"/>
    <dgm:cxn modelId="{1F6924FA-F19D-8849-B2AB-5C6B12801C88}" srcId="{25AC6FBD-1BA6-0D4E-A21C-48C634585C58}" destId="{9DEB601E-2B20-3F45-977A-BD2F22007BE9}" srcOrd="1" destOrd="0" parTransId="{A7E31CED-EDBC-5F43-89D1-A73A020F054D}" sibTransId="{65249FE9-2C4A-F54E-9691-3012985511D5}"/>
    <dgm:cxn modelId="{711282FB-72CF-244F-A305-95F8DE776765}" srcId="{9DEB601E-2B20-3F45-977A-BD2F22007BE9}" destId="{F98B5A63-8E3B-6542-9169-B529D6CEDBD9}" srcOrd="3" destOrd="0" parTransId="{5A6DAC25-CC91-4C40-86BB-71AE7AA7B25C}" sibTransId="{346C0AA9-6503-A440-807F-5692756A9705}"/>
    <dgm:cxn modelId="{482B6D6F-3605-434A-A46E-9EF125CF0A2A}" type="presParOf" srcId="{E9F400F2-FAD0-A749-B5DD-26BBC94238B7}" destId="{0C5C90B1-085F-F148-B2D5-193BF0326F47}" srcOrd="0" destOrd="0" presId="urn:microsoft.com/office/officeart/2005/8/layout/vList2"/>
    <dgm:cxn modelId="{A7DE775B-FAB7-6F4A-B6DE-244118622335}" type="presParOf" srcId="{E9F400F2-FAD0-A749-B5DD-26BBC94238B7}" destId="{7B4F9B3A-76D1-AD48-BE21-911C64B023C2}" srcOrd="1" destOrd="0" presId="urn:microsoft.com/office/officeart/2005/8/layout/vList2"/>
    <dgm:cxn modelId="{242ACFCB-20D2-8E44-8B4E-12B5FD75E01A}" type="presParOf" srcId="{E9F400F2-FAD0-A749-B5DD-26BBC94238B7}" destId="{9FA6F01D-9DEE-E745-A72A-4861F20136C7}" srcOrd="2" destOrd="0" presId="urn:microsoft.com/office/officeart/2005/8/layout/vList2"/>
    <dgm:cxn modelId="{57D4FD88-B8A5-FD42-82E1-FF3A880A0ECC}" type="presParOf" srcId="{E9F400F2-FAD0-A749-B5DD-26BBC94238B7}" destId="{5F6CEF27-C489-F048-8BF7-3442E38ED7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E852DE-7C47-9448-AC9A-F31539D3F7FE}" type="doc">
      <dgm:prSet loTypeId="urn:microsoft.com/office/officeart/2005/8/layout/hChevron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314547D-C84A-334E-BB91-C5A1E1DD0182}">
      <dgm:prSet/>
      <dgm:spPr/>
      <dgm:t>
        <a:bodyPr/>
        <a:lstStyle/>
        <a:p>
          <a:r>
            <a:rPr lang="cs-CZ" b="1" noProof="0" dirty="0"/>
            <a:t>Stručný popis výstupů</a:t>
          </a:r>
          <a:endParaRPr lang="cs-CZ" noProof="0" dirty="0"/>
        </a:p>
      </dgm:t>
    </dgm:pt>
    <dgm:pt modelId="{4CD67E1A-273F-AA4B-9AFD-1E5C72DBA9C3}" type="parTrans" cxnId="{ED6969CE-2E5E-8046-ABB5-12651DBEEF15}">
      <dgm:prSet/>
      <dgm:spPr/>
      <dgm:t>
        <a:bodyPr/>
        <a:lstStyle/>
        <a:p>
          <a:endParaRPr lang="cs-CZ"/>
        </a:p>
      </dgm:t>
    </dgm:pt>
    <dgm:pt modelId="{E119F5E6-9FA3-6F41-B77E-453C450AE552}" type="sibTrans" cxnId="{ED6969CE-2E5E-8046-ABB5-12651DBEEF15}">
      <dgm:prSet/>
      <dgm:spPr/>
      <dgm:t>
        <a:bodyPr/>
        <a:lstStyle/>
        <a:p>
          <a:endParaRPr lang="cs-CZ"/>
        </a:p>
      </dgm:t>
    </dgm:pt>
    <dgm:pt modelId="{7394CB83-DECC-E54C-90FE-CEFE961820A8}" type="pres">
      <dgm:prSet presAssocID="{8EE852DE-7C47-9448-AC9A-F31539D3F7FE}" presName="Name0" presStyleCnt="0">
        <dgm:presLayoutVars>
          <dgm:dir/>
          <dgm:resizeHandles val="exact"/>
        </dgm:presLayoutVars>
      </dgm:prSet>
      <dgm:spPr/>
    </dgm:pt>
    <dgm:pt modelId="{562124EB-0978-3A4D-8D34-408DEB1D58A2}" type="pres">
      <dgm:prSet presAssocID="{F314547D-C84A-334E-BB91-C5A1E1DD0182}" presName="parTxOnly" presStyleLbl="node1" presStyleIdx="0" presStyleCnt="1" custScaleX="100098" custScaleY="94484">
        <dgm:presLayoutVars>
          <dgm:bulletEnabled val="1"/>
        </dgm:presLayoutVars>
      </dgm:prSet>
      <dgm:spPr/>
    </dgm:pt>
  </dgm:ptLst>
  <dgm:cxnLst>
    <dgm:cxn modelId="{949FE104-5377-7B41-9DA5-A5B7936AA7F6}" type="presOf" srcId="{8EE852DE-7C47-9448-AC9A-F31539D3F7FE}" destId="{7394CB83-DECC-E54C-90FE-CEFE961820A8}" srcOrd="0" destOrd="0" presId="urn:microsoft.com/office/officeart/2005/8/layout/hChevron3"/>
    <dgm:cxn modelId="{BF87867C-0DF4-F249-84B5-7CF33CB81D55}" type="presOf" srcId="{F314547D-C84A-334E-BB91-C5A1E1DD0182}" destId="{562124EB-0978-3A4D-8D34-408DEB1D58A2}" srcOrd="0" destOrd="0" presId="urn:microsoft.com/office/officeart/2005/8/layout/hChevron3"/>
    <dgm:cxn modelId="{ED6969CE-2E5E-8046-ABB5-12651DBEEF15}" srcId="{8EE852DE-7C47-9448-AC9A-F31539D3F7FE}" destId="{F314547D-C84A-334E-BB91-C5A1E1DD0182}" srcOrd="0" destOrd="0" parTransId="{4CD67E1A-273F-AA4B-9AFD-1E5C72DBA9C3}" sibTransId="{E119F5E6-9FA3-6F41-B77E-453C450AE552}"/>
    <dgm:cxn modelId="{E373EF82-99CC-FF47-AFEC-52D9BED70974}" type="presParOf" srcId="{7394CB83-DECC-E54C-90FE-CEFE961820A8}" destId="{562124EB-0978-3A4D-8D34-408DEB1D58A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81546-54EA-A24B-97F9-C59786925333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F832608-6837-C84B-AE52-7A50A3B3E7FA}">
      <dgm:prSet custT="1"/>
      <dgm:spPr/>
      <dgm:t>
        <a:bodyPr/>
        <a:lstStyle/>
        <a:p>
          <a:pPr algn="ctr"/>
          <a:r>
            <a:rPr lang="cs-CZ" sz="3600" dirty="0"/>
            <a:t>Národní strategie elektronického zdravotnictví 2035</a:t>
          </a:r>
        </a:p>
      </dgm:t>
    </dgm:pt>
    <dgm:pt modelId="{8B489FE6-A369-C349-ACE5-B6FC0B878EA3}" type="parTrans" cxnId="{6BF74253-1556-BF4E-B851-0F86F4C7D806}">
      <dgm:prSet/>
      <dgm:spPr/>
      <dgm:t>
        <a:bodyPr/>
        <a:lstStyle/>
        <a:p>
          <a:endParaRPr lang="cs-CZ"/>
        </a:p>
      </dgm:t>
    </dgm:pt>
    <dgm:pt modelId="{7B2C6290-8F5A-3E47-9FEE-D74FBAF97DB0}" type="sibTrans" cxnId="{6BF74253-1556-BF4E-B851-0F86F4C7D806}">
      <dgm:prSet/>
      <dgm:spPr/>
      <dgm:t>
        <a:bodyPr/>
        <a:lstStyle/>
        <a:p>
          <a:endParaRPr lang="cs-CZ"/>
        </a:p>
      </dgm:t>
    </dgm:pt>
    <dgm:pt modelId="{DE601FF7-3F3B-5140-B029-1DF2FCA7E50D}">
      <dgm:prSet custT="1"/>
      <dgm:spPr/>
      <dgm:t>
        <a:bodyPr/>
        <a:lstStyle/>
        <a:p>
          <a:pPr algn="ctr"/>
          <a:endParaRPr lang="cs-CZ" sz="2800" b="1" dirty="0"/>
        </a:p>
        <a:p>
          <a:pPr algn="ctr"/>
          <a:r>
            <a:rPr lang="cs-CZ" sz="2800" b="1" dirty="0"/>
            <a:t>Národní rada elektronického zdravotnictví v roli Řídícího výboru</a:t>
          </a:r>
        </a:p>
        <a:p>
          <a:pPr algn="ctr"/>
          <a:r>
            <a:rPr lang="cs-CZ" sz="2000" b="1" dirty="0"/>
            <a:t>Po projednání a schválení ministrem zdravotnictví</a:t>
          </a:r>
        </a:p>
        <a:p>
          <a:pPr algn="ctr"/>
          <a:endParaRPr lang="cs-CZ" sz="2800" b="1" dirty="0"/>
        </a:p>
      </dgm:t>
    </dgm:pt>
    <dgm:pt modelId="{0B672674-5650-F649-9AC7-B8FB5702FC57}" type="parTrans" cxnId="{C7ED8FD3-E2BD-5A4C-906A-0C438E5BC41E}">
      <dgm:prSet/>
      <dgm:spPr/>
      <dgm:t>
        <a:bodyPr/>
        <a:lstStyle/>
        <a:p>
          <a:endParaRPr lang="cs-CZ"/>
        </a:p>
      </dgm:t>
    </dgm:pt>
    <dgm:pt modelId="{081321FB-2E28-174C-98F0-31D1D4516B36}" type="sibTrans" cxnId="{C7ED8FD3-E2BD-5A4C-906A-0C438E5BC41E}">
      <dgm:prSet/>
      <dgm:spPr/>
      <dgm:t>
        <a:bodyPr/>
        <a:lstStyle/>
        <a:p>
          <a:endParaRPr lang="cs-CZ"/>
        </a:p>
      </dgm:t>
    </dgm:pt>
    <dgm:pt modelId="{CB02E5CE-F397-4E43-9313-0D2414A59A5C}">
      <dgm:prSet custT="1"/>
      <dgm:spPr/>
      <dgm:t>
        <a:bodyPr/>
        <a:lstStyle/>
        <a:p>
          <a:pPr algn="ctr"/>
          <a:r>
            <a:rPr lang="cs-CZ" sz="2000" b="1" i="1" dirty="0"/>
            <a:t>Implementační plán</a:t>
          </a:r>
        </a:p>
      </dgm:t>
    </dgm:pt>
    <dgm:pt modelId="{AACA6FC2-7F9E-D345-B00A-BFF80294CA23}" type="parTrans" cxnId="{1F8648F8-70C5-6B4F-AFC2-5B66EB3460DE}">
      <dgm:prSet/>
      <dgm:spPr/>
      <dgm:t>
        <a:bodyPr/>
        <a:lstStyle/>
        <a:p>
          <a:endParaRPr lang="cs-CZ"/>
        </a:p>
      </dgm:t>
    </dgm:pt>
    <dgm:pt modelId="{A230D671-87F0-F94B-8CD4-2492EDE0D358}" type="sibTrans" cxnId="{1F8648F8-70C5-6B4F-AFC2-5B66EB3460DE}">
      <dgm:prSet/>
      <dgm:spPr/>
      <dgm:t>
        <a:bodyPr/>
        <a:lstStyle/>
        <a:p>
          <a:endParaRPr lang="cs-CZ"/>
        </a:p>
      </dgm:t>
    </dgm:pt>
    <dgm:pt modelId="{104FDC32-C06D-5346-87C9-9E30DB86CE25}">
      <dgm:prSet custT="1"/>
      <dgm:spPr/>
      <dgm:t>
        <a:bodyPr/>
        <a:lstStyle/>
        <a:p>
          <a:pPr algn="ctr"/>
          <a:r>
            <a:rPr lang="cs-CZ" sz="2000" b="1" i="1" dirty="0"/>
            <a:t>Akční plán</a:t>
          </a:r>
        </a:p>
      </dgm:t>
    </dgm:pt>
    <dgm:pt modelId="{814E195A-F2BB-8845-BB00-B849A44B217F}" type="parTrans" cxnId="{12D7D359-6A78-FE44-BDA6-10328AA4975A}">
      <dgm:prSet/>
      <dgm:spPr/>
      <dgm:t>
        <a:bodyPr/>
        <a:lstStyle/>
        <a:p>
          <a:endParaRPr lang="cs-CZ"/>
        </a:p>
      </dgm:t>
    </dgm:pt>
    <dgm:pt modelId="{5FAB5AE9-00E5-3E46-8DF6-AC6EC1CEA319}" type="sibTrans" cxnId="{12D7D359-6A78-FE44-BDA6-10328AA4975A}">
      <dgm:prSet/>
      <dgm:spPr/>
      <dgm:t>
        <a:bodyPr/>
        <a:lstStyle/>
        <a:p>
          <a:endParaRPr lang="cs-CZ"/>
        </a:p>
      </dgm:t>
    </dgm:pt>
    <dgm:pt modelId="{83D007DF-11BB-824F-838B-03AD44456C96}" type="pres">
      <dgm:prSet presAssocID="{53A81546-54EA-A24B-97F9-C59786925333}" presName="Name0" presStyleCnt="0">
        <dgm:presLayoutVars>
          <dgm:dir/>
          <dgm:animLvl val="lvl"/>
          <dgm:resizeHandles val="exact"/>
        </dgm:presLayoutVars>
      </dgm:prSet>
      <dgm:spPr/>
    </dgm:pt>
    <dgm:pt modelId="{A2EA0135-2B86-9D46-B62B-D932987EC001}" type="pres">
      <dgm:prSet presAssocID="{DE601FF7-3F3B-5140-B029-1DF2FCA7E50D}" presName="boxAndChildren" presStyleCnt="0"/>
      <dgm:spPr/>
    </dgm:pt>
    <dgm:pt modelId="{74A3747D-780E-C64D-B20C-AF859D2AC5D3}" type="pres">
      <dgm:prSet presAssocID="{DE601FF7-3F3B-5140-B029-1DF2FCA7E50D}" presName="parentTextBox" presStyleLbl="node1" presStyleIdx="0" presStyleCnt="2" custLinFactNeighborY="833"/>
      <dgm:spPr/>
    </dgm:pt>
    <dgm:pt modelId="{022E3FF0-4B2E-E546-86EE-D360BF0D693D}" type="pres">
      <dgm:prSet presAssocID="{7B2C6290-8F5A-3E47-9FEE-D74FBAF97DB0}" presName="sp" presStyleCnt="0"/>
      <dgm:spPr/>
    </dgm:pt>
    <dgm:pt modelId="{07E8CF33-9ABE-234C-85AD-F39E6AAC0E70}" type="pres">
      <dgm:prSet presAssocID="{7F832608-6837-C84B-AE52-7A50A3B3E7FA}" presName="arrowAndChildren" presStyleCnt="0"/>
      <dgm:spPr/>
    </dgm:pt>
    <dgm:pt modelId="{4E57BB89-107E-CE48-B13F-6F9AA2661492}" type="pres">
      <dgm:prSet presAssocID="{7F832608-6837-C84B-AE52-7A50A3B3E7FA}" presName="parentTextArrow" presStyleLbl="node1" presStyleIdx="0" presStyleCnt="2"/>
      <dgm:spPr/>
    </dgm:pt>
    <dgm:pt modelId="{6A5EA23A-FD98-9549-AEE5-A29AA3F9644B}" type="pres">
      <dgm:prSet presAssocID="{7F832608-6837-C84B-AE52-7A50A3B3E7FA}" presName="arrow" presStyleLbl="node1" presStyleIdx="1" presStyleCnt="2"/>
      <dgm:spPr/>
    </dgm:pt>
    <dgm:pt modelId="{C5723129-B7E3-3840-8293-FD0D56973994}" type="pres">
      <dgm:prSet presAssocID="{7F832608-6837-C84B-AE52-7A50A3B3E7FA}" presName="descendantArrow" presStyleCnt="0"/>
      <dgm:spPr/>
    </dgm:pt>
    <dgm:pt modelId="{BC2D9943-34B5-CC4E-A5D0-D91AA1D64F4F}" type="pres">
      <dgm:prSet presAssocID="{CB02E5CE-F397-4E43-9313-0D2414A59A5C}" presName="childTextArrow" presStyleLbl="fgAccFollowNode1" presStyleIdx="0" presStyleCnt="2">
        <dgm:presLayoutVars>
          <dgm:bulletEnabled val="1"/>
        </dgm:presLayoutVars>
      </dgm:prSet>
      <dgm:spPr/>
    </dgm:pt>
    <dgm:pt modelId="{384DE45D-FAD6-0D48-8F62-73704D91EA43}" type="pres">
      <dgm:prSet presAssocID="{104FDC32-C06D-5346-87C9-9E30DB86CE25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A2590708-4DAE-8243-8A1E-87A19017C7F3}" type="presOf" srcId="{DE601FF7-3F3B-5140-B029-1DF2FCA7E50D}" destId="{74A3747D-780E-C64D-B20C-AF859D2AC5D3}" srcOrd="0" destOrd="0" presId="urn:microsoft.com/office/officeart/2005/8/layout/process4"/>
    <dgm:cxn modelId="{FA9EC426-AA05-524B-8A50-FD85CAE99815}" type="presOf" srcId="{104FDC32-C06D-5346-87C9-9E30DB86CE25}" destId="{384DE45D-FAD6-0D48-8F62-73704D91EA43}" srcOrd="0" destOrd="0" presId="urn:microsoft.com/office/officeart/2005/8/layout/process4"/>
    <dgm:cxn modelId="{EC112D35-62CC-2F4F-992A-E9E3FA9272D7}" type="presOf" srcId="{7F832608-6837-C84B-AE52-7A50A3B3E7FA}" destId="{4E57BB89-107E-CE48-B13F-6F9AA2661492}" srcOrd="0" destOrd="0" presId="urn:microsoft.com/office/officeart/2005/8/layout/process4"/>
    <dgm:cxn modelId="{30793048-6A0F-0A44-93C4-3674708EC28E}" type="presOf" srcId="{53A81546-54EA-A24B-97F9-C59786925333}" destId="{83D007DF-11BB-824F-838B-03AD44456C96}" srcOrd="0" destOrd="0" presId="urn:microsoft.com/office/officeart/2005/8/layout/process4"/>
    <dgm:cxn modelId="{6BF74253-1556-BF4E-B851-0F86F4C7D806}" srcId="{53A81546-54EA-A24B-97F9-C59786925333}" destId="{7F832608-6837-C84B-AE52-7A50A3B3E7FA}" srcOrd="0" destOrd="0" parTransId="{8B489FE6-A369-C349-ACE5-B6FC0B878EA3}" sibTransId="{7B2C6290-8F5A-3E47-9FEE-D74FBAF97DB0}"/>
    <dgm:cxn modelId="{12D7D359-6A78-FE44-BDA6-10328AA4975A}" srcId="{7F832608-6837-C84B-AE52-7A50A3B3E7FA}" destId="{104FDC32-C06D-5346-87C9-9E30DB86CE25}" srcOrd="1" destOrd="0" parTransId="{814E195A-F2BB-8845-BB00-B849A44B217F}" sibTransId="{5FAB5AE9-00E5-3E46-8DF6-AC6EC1CEA319}"/>
    <dgm:cxn modelId="{C7ED8FD3-E2BD-5A4C-906A-0C438E5BC41E}" srcId="{53A81546-54EA-A24B-97F9-C59786925333}" destId="{DE601FF7-3F3B-5140-B029-1DF2FCA7E50D}" srcOrd="1" destOrd="0" parTransId="{0B672674-5650-F649-9AC7-B8FB5702FC57}" sibTransId="{081321FB-2E28-174C-98F0-31D1D4516B36}"/>
    <dgm:cxn modelId="{59C208EB-3A94-8347-A38C-99F439797363}" type="presOf" srcId="{7F832608-6837-C84B-AE52-7A50A3B3E7FA}" destId="{6A5EA23A-FD98-9549-AEE5-A29AA3F9644B}" srcOrd="1" destOrd="0" presId="urn:microsoft.com/office/officeart/2005/8/layout/process4"/>
    <dgm:cxn modelId="{B023B9F2-D90C-854F-9EA1-7AD0BEF052D1}" type="presOf" srcId="{CB02E5CE-F397-4E43-9313-0D2414A59A5C}" destId="{BC2D9943-34B5-CC4E-A5D0-D91AA1D64F4F}" srcOrd="0" destOrd="0" presId="urn:microsoft.com/office/officeart/2005/8/layout/process4"/>
    <dgm:cxn modelId="{1F8648F8-70C5-6B4F-AFC2-5B66EB3460DE}" srcId="{7F832608-6837-C84B-AE52-7A50A3B3E7FA}" destId="{CB02E5CE-F397-4E43-9313-0D2414A59A5C}" srcOrd="0" destOrd="0" parTransId="{AACA6FC2-7F9E-D345-B00A-BFF80294CA23}" sibTransId="{A230D671-87F0-F94B-8CD4-2492EDE0D358}"/>
    <dgm:cxn modelId="{C1F0BC5A-B0E7-814B-A71D-4D959D733340}" type="presParOf" srcId="{83D007DF-11BB-824F-838B-03AD44456C96}" destId="{A2EA0135-2B86-9D46-B62B-D932987EC001}" srcOrd="0" destOrd="0" presId="urn:microsoft.com/office/officeart/2005/8/layout/process4"/>
    <dgm:cxn modelId="{290B201D-457F-EF44-93FD-3C2EDFBE6AF6}" type="presParOf" srcId="{A2EA0135-2B86-9D46-B62B-D932987EC001}" destId="{74A3747D-780E-C64D-B20C-AF859D2AC5D3}" srcOrd="0" destOrd="0" presId="urn:microsoft.com/office/officeart/2005/8/layout/process4"/>
    <dgm:cxn modelId="{310CEE85-702A-C445-AD9B-40D08F41FF9D}" type="presParOf" srcId="{83D007DF-11BB-824F-838B-03AD44456C96}" destId="{022E3FF0-4B2E-E546-86EE-D360BF0D693D}" srcOrd="1" destOrd="0" presId="urn:microsoft.com/office/officeart/2005/8/layout/process4"/>
    <dgm:cxn modelId="{4E0B7D93-4482-8440-ACFE-C24290AC5807}" type="presParOf" srcId="{83D007DF-11BB-824F-838B-03AD44456C96}" destId="{07E8CF33-9ABE-234C-85AD-F39E6AAC0E70}" srcOrd="2" destOrd="0" presId="urn:microsoft.com/office/officeart/2005/8/layout/process4"/>
    <dgm:cxn modelId="{7A18CD33-126E-9E41-AC90-7E1DF8CC7409}" type="presParOf" srcId="{07E8CF33-9ABE-234C-85AD-F39E6AAC0E70}" destId="{4E57BB89-107E-CE48-B13F-6F9AA2661492}" srcOrd="0" destOrd="0" presId="urn:microsoft.com/office/officeart/2005/8/layout/process4"/>
    <dgm:cxn modelId="{7469D8FC-7352-DC40-87FC-4C69E41F1411}" type="presParOf" srcId="{07E8CF33-9ABE-234C-85AD-F39E6AAC0E70}" destId="{6A5EA23A-FD98-9549-AEE5-A29AA3F9644B}" srcOrd="1" destOrd="0" presId="urn:microsoft.com/office/officeart/2005/8/layout/process4"/>
    <dgm:cxn modelId="{0C1D77EA-FFC7-8C41-8B30-D3AC878EDC72}" type="presParOf" srcId="{07E8CF33-9ABE-234C-85AD-F39E6AAC0E70}" destId="{C5723129-B7E3-3840-8293-FD0D56973994}" srcOrd="2" destOrd="0" presId="urn:microsoft.com/office/officeart/2005/8/layout/process4"/>
    <dgm:cxn modelId="{1BCE84C2-85D1-734A-AEF3-01EAA20B4931}" type="presParOf" srcId="{C5723129-B7E3-3840-8293-FD0D56973994}" destId="{BC2D9943-34B5-CC4E-A5D0-D91AA1D64F4F}" srcOrd="0" destOrd="0" presId="urn:microsoft.com/office/officeart/2005/8/layout/process4"/>
    <dgm:cxn modelId="{89BECE53-4EE3-5344-A71A-34CD29963073}" type="presParOf" srcId="{C5723129-B7E3-3840-8293-FD0D56973994}" destId="{384DE45D-FAD6-0D48-8F62-73704D91EA4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29A320-7BB6-D043-9466-4FD0E1EED8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1863E5E-2522-014D-B882-FC4AD93121BA}">
      <dgm:prSet/>
      <dgm:spPr/>
      <dgm:t>
        <a:bodyPr/>
        <a:lstStyle/>
        <a:p>
          <a:r>
            <a:rPr lang="cs-CZ"/>
            <a:t>Ověření standardů</a:t>
          </a:r>
          <a:r>
            <a:rPr lang="en-CZ"/>
            <a:t> </a:t>
          </a:r>
          <a:endParaRPr lang="cs-CZ"/>
        </a:p>
      </dgm:t>
    </dgm:pt>
    <dgm:pt modelId="{FBD5E342-B77D-2446-9B29-BD6BBEF440E6}" type="parTrans" cxnId="{AA8E6795-78D1-CE4F-9A59-C7E011683E81}">
      <dgm:prSet/>
      <dgm:spPr/>
      <dgm:t>
        <a:bodyPr/>
        <a:lstStyle/>
        <a:p>
          <a:endParaRPr lang="cs-CZ"/>
        </a:p>
      </dgm:t>
    </dgm:pt>
    <dgm:pt modelId="{5C78D175-C2BF-ED49-8EAC-00466135DD66}" type="sibTrans" cxnId="{AA8E6795-78D1-CE4F-9A59-C7E011683E81}">
      <dgm:prSet/>
      <dgm:spPr/>
      <dgm:t>
        <a:bodyPr/>
        <a:lstStyle/>
        <a:p>
          <a:endParaRPr lang="cs-CZ"/>
        </a:p>
      </dgm:t>
    </dgm:pt>
    <dgm:pt modelId="{15974CE4-7B5D-2D4C-9835-F7144ED403D0}">
      <dgm:prSet/>
      <dgm:spPr/>
      <dgm:t>
        <a:bodyPr/>
        <a:lstStyle/>
        <a:p>
          <a:r>
            <a:rPr lang="cs-CZ" b="1" dirty="0"/>
            <a:t>Ověření návrhu nových a významně inovovaných standardů formou pilotních implementací na vzorku anonymizovaných reálných dat</a:t>
          </a:r>
          <a:r>
            <a:rPr lang="cs-CZ" dirty="0"/>
            <a:t>. Pro každý use case bude nezbytné realizovat alespoň dvě pilotní implementace ve dvou různých IS různých dodavatelů a provést end-to-end testování na určeném množství reálných dat za účasti kliniků. </a:t>
          </a:r>
        </a:p>
      </dgm:t>
    </dgm:pt>
    <dgm:pt modelId="{4EBDE107-1AF0-D842-8DA2-8570F9889241}" type="parTrans" cxnId="{72E99525-849B-5944-A4D0-D8A44F5871B9}">
      <dgm:prSet/>
      <dgm:spPr/>
      <dgm:t>
        <a:bodyPr/>
        <a:lstStyle/>
        <a:p>
          <a:endParaRPr lang="cs-CZ"/>
        </a:p>
      </dgm:t>
    </dgm:pt>
    <dgm:pt modelId="{703013D1-100E-B54C-BEB4-9CC1A6D4B127}" type="sibTrans" cxnId="{72E99525-849B-5944-A4D0-D8A44F5871B9}">
      <dgm:prSet/>
      <dgm:spPr/>
      <dgm:t>
        <a:bodyPr/>
        <a:lstStyle/>
        <a:p>
          <a:endParaRPr lang="cs-CZ"/>
        </a:p>
      </dgm:t>
    </dgm:pt>
    <dgm:pt modelId="{9943C7E7-853F-E84E-96A9-D9766A980319}">
      <dgm:prSet/>
      <dgm:spPr/>
      <dgm:t>
        <a:bodyPr/>
        <a:lstStyle/>
        <a:p>
          <a:r>
            <a:rPr lang="cs-CZ" b="1" dirty="0"/>
            <a:t>Smyslem testování je ověřit vhodnost navržených standardů. </a:t>
          </a:r>
          <a:r>
            <a:rPr lang="cs-CZ" dirty="0"/>
            <a:t>End-to-end testování prověří možnost zápisu informací do klinického IS zdroje, možnost vytvoření zprávy/dokumentu ve formátu FHIR, možnost převzetí zprávy/dokumentu jiným klinický systémem, možnost uložení zprávy/dokumentu a jejího věcného obsahu do klinického systému příjemce a možnost zobrazení této zprávy/dokumentu. Způsob zobrazení zdrojové a cílové informace musí být klinicky ekvivalentní.</a:t>
          </a:r>
          <a:r>
            <a:rPr lang="en-CZ"/>
            <a:t> </a:t>
          </a:r>
          <a:endParaRPr lang="cs-CZ" dirty="0"/>
        </a:p>
      </dgm:t>
    </dgm:pt>
    <dgm:pt modelId="{6C28370A-9DBB-4943-91A6-7FD5D0CFAF9C}" type="parTrans" cxnId="{88C2DF30-8903-F34F-BA5C-D37FC8630D59}">
      <dgm:prSet/>
      <dgm:spPr/>
      <dgm:t>
        <a:bodyPr/>
        <a:lstStyle/>
        <a:p>
          <a:endParaRPr lang="cs-CZ"/>
        </a:p>
      </dgm:t>
    </dgm:pt>
    <dgm:pt modelId="{ECB5CEA3-6A38-1940-A24E-B64FA1DDD74F}" type="sibTrans" cxnId="{88C2DF30-8903-F34F-BA5C-D37FC8630D59}">
      <dgm:prSet/>
      <dgm:spPr/>
      <dgm:t>
        <a:bodyPr/>
        <a:lstStyle/>
        <a:p>
          <a:endParaRPr lang="cs-CZ"/>
        </a:p>
      </dgm:t>
    </dgm:pt>
    <dgm:pt modelId="{700EE48D-AA99-304F-B61E-BA53081CE82D}" type="pres">
      <dgm:prSet presAssocID="{B829A320-7BB6-D043-9466-4FD0E1EED8A4}" presName="linear" presStyleCnt="0">
        <dgm:presLayoutVars>
          <dgm:dir/>
          <dgm:animLvl val="lvl"/>
          <dgm:resizeHandles val="exact"/>
        </dgm:presLayoutVars>
      </dgm:prSet>
      <dgm:spPr/>
    </dgm:pt>
    <dgm:pt modelId="{37EEE367-1DD5-484A-A9C3-99C08C2EE83C}" type="pres">
      <dgm:prSet presAssocID="{51863E5E-2522-014D-B882-FC4AD93121BA}" presName="parentLin" presStyleCnt="0"/>
      <dgm:spPr/>
    </dgm:pt>
    <dgm:pt modelId="{E132AD37-1772-234C-9188-735FE15A931A}" type="pres">
      <dgm:prSet presAssocID="{51863E5E-2522-014D-B882-FC4AD93121BA}" presName="parentLeftMargin" presStyleLbl="node1" presStyleIdx="0" presStyleCnt="1"/>
      <dgm:spPr/>
    </dgm:pt>
    <dgm:pt modelId="{9D0D2755-4866-A74D-A715-6A251E7EC447}" type="pres">
      <dgm:prSet presAssocID="{51863E5E-2522-014D-B882-FC4AD93121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C0FEA4-00AF-EF4A-8E02-BDC8CB0D0381}" type="pres">
      <dgm:prSet presAssocID="{51863E5E-2522-014D-B882-FC4AD93121BA}" presName="negativeSpace" presStyleCnt="0"/>
      <dgm:spPr/>
    </dgm:pt>
    <dgm:pt modelId="{AB17D318-418B-1B42-ACCA-E1AB41050A9B}" type="pres">
      <dgm:prSet presAssocID="{51863E5E-2522-014D-B882-FC4AD93121B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E99525-849B-5944-A4D0-D8A44F5871B9}" srcId="{51863E5E-2522-014D-B882-FC4AD93121BA}" destId="{15974CE4-7B5D-2D4C-9835-F7144ED403D0}" srcOrd="0" destOrd="0" parTransId="{4EBDE107-1AF0-D842-8DA2-8570F9889241}" sibTransId="{703013D1-100E-B54C-BEB4-9CC1A6D4B127}"/>
    <dgm:cxn modelId="{88C2DF30-8903-F34F-BA5C-D37FC8630D59}" srcId="{51863E5E-2522-014D-B882-FC4AD93121BA}" destId="{9943C7E7-853F-E84E-96A9-D9766A980319}" srcOrd="1" destOrd="0" parTransId="{6C28370A-9DBB-4943-91A6-7FD5D0CFAF9C}" sibTransId="{ECB5CEA3-6A38-1940-A24E-B64FA1DDD74F}"/>
    <dgm:cxn modelId="{49639539-BE5F-2F42-A6F5-C51A51981B50}" type="presOf" srcId="{9943C7E7-853F-E84E-96A9-D9766A980319}" destId="{AB17D318-418B-1B42-ACCA-E1AB41050A9B}" srcOrd="0" destOrd="1" presId="urn:microsoft.com/office/officeart/2005/8/layout/list1"/>
    <dgm:cxn modelId="{A275DB52-9436-C94F-8673-BF2C36DEDA21}" type="presOf" srcId="{B829A320-7BB6-D043-9466-4FD0E1EED8A4}" destId="{700EE48D-AA99-304F-B61E-BA53081CE82D}" srcOrd="0" destOrd="0" presId="urn:microsoft.com/office/officeart/2005/8/layout/list1"/>
    <dgm:cxn modelId="{EE776A84-1983-CE4C-899A-1923B087F1BE}" type="presOf" srcId="{15974CE4-7B5D-2D4C-9835-F7144ED403D0}" destId="{AB17D318-418B-1B42-ACCA-E1AB41050A9B}" srcOrd="0" destOrd="0" presId="urn:microsoft.com/office/officeart/2005/8/layout/list1"/>
    <dgm:cxn modelId="{AA8E6795-78D1-CE4F-9A59-C7E011683E81}" srcId="{B829A320-7BB6-D043-9466-4FD0E1EED8A4}" destId="{51863E5E-2522-014D-B882-FC4AD93121BA}" srcOrd="0" destOrd="0" parTransId="{FBD5E342-B77D-2446-9B29-BD6BBEF440E6}" sibTransId="{5C78D175-C2BF-ED49-8EAC-00466135DD66}"/>
    <dgm:cxn modelId="{118F58CB-4ADE-6747-9CC2-3EA084EA33FF}" type="presOf" srcId="{51863E5E-2522-014D-B882-FC4AD93121BA}" destId="{E132AD37-1772-234C-9188-735FE15A931A}" srcOrd="0" destOrd="0" presId="urn:microsoft.com/office/officeart/2005/8/layout/list1"/>
    <dgm:cxn modelId="{473C0AE3-ED59-1D4F-853A-DFF1B5191CCF}" type="presOf" srcId="{51863E5E-2522-014D-B882-FC4AD93121BA}" destId="{9D0D2755-4866-A74D-A715-6A251E7EC447}" srcOrd="1" destOrd="0" presId="urn:microsoft.com/office/officeart/2005/8/layout/list1"/>
    <dgm:cxn modelId="{093717B6-0563-CB49-A102-A2E8200EAFF8}" type="presParOf" srcId="{700EE48D-AA99-304F-B61E-BA53081CE82D}" destId="{37EEE367-1DD5-484A-A9C3-99C08C2EE83C}" srcOrd="0" destOrd="0" presId="urn:microsoft.com/office/officeart/2005/8/layout/list1"/>
    <dgm:cxn modelId="{1892F9D9-AA54-144A-9DF1-51B0BF83F930}" type="presParOf" srcId="{37EEE367-1DD5-484A-A9C3-99C08C2EE83C}" destId="{E132AD37-1772-234C-9188-735FE15A931A}" srcOrd="0" destOrd="0" presId="urn:microsoft.com/office/officeart/2005/8/layout/list1"/>
    <dgm:cxn modelId="{625CF83F-FC41-9C47-A681-92458E76CF86}" type="presParOf" srcId="{37EEE367-1DD5-484A-A9C3-99C08C2EE83C}" destId="{9D0D2755-4866-A74D-A715-6A251E7EC447}" srcOrd="1" destOrd="0" presId="urn:microsoft.com/office/officeart/2005/8/layout/list1"/>
    <dgm:cxn modelId="{8E2420E2-C2B6-FB4C-94F3-303CF7A844FE}" type="presParOf" srcId="{700EE48D-AA99-304F-B61E-BA53081CE82D}" destId="{7AC0FEA4-00AF-EF4A-8E02-BDC8CB0D0381}" srcOrd="1" destOrd="0" presId="urn:microsoft.com/office/officeart/2005/8/layout/list1"/>
    <dgm:cxn modelId="{8510199C-4B28-C644-A334-61F2E674239A}" type="presParOf" srcId="{700EE48D-AA99-304F-B61E-BA53081CE82D}" destId="{AB17D318-418B-1B42-ACCA-E1AB41050A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E852DE-7C47-9448-AC9A-F31539D3F7FE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F314547D-C84A-334E-BB91-C5A1E1DD0182}">
      <dgm:prSet/>
      <dgm:spPr/>
      <dgm:t>
        <a:bodyPr/>
        <a:lstStyle/>
        <a:p>
          <a:r>
            <a:rPr lang="en-US" b="1"/>
            <a:t>Stručný popis výstupů</a:t>
          </a:r>
          <a:endParaRPr lang="cs-CZ"/>
        </a:p>
      </dgm:t>
    </dgm:pt>
    <dgm:pt modelId="{4CD67E1A-273F-AA4B-9AFD-1E5C72DBA9C3}" type="parTrans" cxnId="{ED6969CE-2E5E-8046-ABB5-12651DBEEF15}">
      <dgm:prSet/>
      <dgm:spPr/>
      <dgm:t>
        <a:bodyPr/>
        <a:lstStyle/>
        <a:p>
          <a:endParaRPr lang="cs-CZ"/>
        </a:p>
      </dgm:t>
    </dgm:pt>
    <dgm:pt modelId="{E119F5E6-9FA3-6F41-B77E-453C450AE552}" type="sibTrans" cxnId="{ED6969CE-2E5E-8046-ABB5-12651DBEEF15}">
      <dgm:prSet/>
      <dgm:spPr/>
      <dgm:t>
        <a:bodyPr/>
        <a:lstStyle/>
        <a:p>
          <a:endParaRPr lang="cs-CZ"/>
        </a:p>
      </dgm:t>
    </dgm:pt>
    <dgm:pt modelId="{8E368288-5AFF-B04A-99AA-46350872685E}" type="pres">
      <dgm:prSet presAssocID="{8EE852DE-7C47-9448-AC9A-F31539D3F7FE}" presName="linear" presStyleCnt="0">
        <dgm:presLayoutVars>
          <dgm:animLvl val="lvl"/>
          <dgm:resizeHandles val="exact"/>
        </dgm:presLayoutVars>
      </dgm:prSet>
      <dgm:spPr/>
    </dgm:pt>
    <dgm:pt modelId="{1991A763-0A4A-DC4B-BD13-987DB672EB7C}" type="pres">
      <dgm:prSet presAssocID="{F314547D-C84A-334E-BB91-C5A1E1DD0182}" presName="parentText" presStyleLbl="node1" presStyleIdx="0" presStyleCnt="1" custLinFactNeighborX="17250" custLinFactNeighborY="-91088">
        <dgm:presLayoutVars>
          <dgm:chMax val="0"/>
          <dgm:bulletEnabled val="1"/>
        </dgm:presLayoutVars>
      </dgm:prSet>
      <dgm:spPr/>
    </dgm:pt>
  </dgm:ptLst>
  <dgm:cxnLst>
    <dgm:cxn modelId="{7CA1DB02-75E1-834B-BD2D-FB384D255DAA}" type="presOf" srcId="{8EE852DE-7C47-9448-AC9A-F31539D3F7FE}" destId="{8E368288-5AFF-B04A-99AA-46350872685E}" srcOrd="0" destOrd="0" presId="urn:microsoft.com/office/officeart/2005/8/layout/vList2"/>
    <dgm:cxn modelId="{6912063F-D9DC-9F4D-B6C1-80D3F0BFFAE3}" type="presOf" srcId="{F314547D-C84A-334E-BB91-C5A1E1DD0182}" destId="{1991A763-0A4A-DC4B-BD13-987DB672EB7C}" srcOrd="0" destOrd="0" presId="urn:microsoft.com/office/officeart/2005/8/layout/vList2"/>
    <dgm:cxn modelId="{ED6969CE-2E5E-8046-ABB5-12651DBEEF15}" srcId="{8EE852DE-7C47-9448-AC9A-F31539D3F7FE}" destId="{F314547D-C84A-334E-BB91-C5A1E1DD0182}" srcOrd="0" destOrd="0" parTransId="{4CD67E1A-273F-AA4B-9AFD-1E5C72DBA9C3}" sibTransId="{E119F5E6-9FA3-6F41-B77E-453C450AE552}"/>
    <dgm:cxn modelId="{E11E93F8-EA79-CB46-9E4D-8B5CA7A52E8B}" type="presParOf" srcId="{8E368288-5AFF-B04A-99AA-46350872685E}" destId="{1991A763-0A4A-DC4B-BD13-987DB672E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E852DE-7C47-9448-AC9A-F31539D3F7FE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F314547D-C84A-334E-BB91-C5A1E1DD0182}">
      <dgm:prSet/>
      <dgm:spPr/>
      <dgm:t>
        <a:bodyPr/>
        <a:lstStyle/>
        <a:p>
          <a:r>
            <a:rPr lang="en-US" b="1"/>
            <a:t>Stručný popis výstupů</a:t>
          </a:r>
          <a:endParaRPr lang="cs-CZ"/>
        </a:p>
      </dgm:t>
    </dgm:pt>
    <dgm:pt modelId="{4CD67E1A-273F-AA4B-9AFD-1E5C72DBA9C3}" type="parTrans" cxnId="{ED6969CE-2E5E-8046-ABB5-12651DBEEF15}">
      <dgm:prSet/>
      <dgm:spPr/>
      <dgm:t>
        <a:bodyPr/>
        <a:lstStyle/>
        <a:p>
          <a:endParaRPr lang="cs-CZ"/>
        </a:p>
      </dgm:t>
    </dgm:pt>
    <dgm:pt modelId="{E119F5E6-9FA3-6F41-B77E-453C450AE552}" type="sibTrans" cxnId="{ED6969CE-2E5E-8046-ABB5-12651DBEEF15}">
      <dgm:prSet/>
      <dgm:spPr/>
      <dgm:t>
        <a:bodyPr/>
        <a:lstStyle/>
        <a:p>
          <a:endParaRPr lang="cs-CZ"/>
        </a:p>
      </dgm:t>
    </dgm:pt>
    <dgm:pt modelId="{8E368288-5AFF-B04A-99AA-46350872685E}" type="pres">
      <dgm:prSet presAssocID="{8EE852DE-7C47-9448-AC9A-F31539D3F7FE}" presName="linear" presStyleCnt="0">
        <dgm:presLayoutVars>
          <dgm:animLvl val="lvl"/>
          <dgm:resizeHandles val="exact"/>
        </dgm:presLayoutVars>
      </dgm:prSet>
      <dgm:spPr/>
    </dgm:pt>
    <dgm:pt modelId="{1991A763-0A4A-DC4B-BD13-987DB672EB7C}" type="pres">
      <dgm:prSet presAssocID="{F314547D-C84A-334E-BB91-C5A1E1DD0182}" presName="parentText" presStyleLbl="node1" presStyleIdx="0" presStyleCnt="1" custLinFactNeighborX="17250" custLinFactNeighborY="-91088">
        <dgm:presLayoutVars>
          <dgm:chMax val="0"/>
          <dgm:bulletEnabled val="1"/>
        </dgm:presLayoutVars>
      </dgm:prSet>
      <dgm:spPr/>
    </dgm:pt>
  </dgm:ptLst>
  <dgm:cxnLst>
    <dgm:cxn modelId="{7CA1DB02-75E1-834B-BD2D-FB384D255DAA}" type="presOf" srcId="{8EE852DE-7C47-9448-AC9A-F31539D3F7FE}" destId="{8E368288-5AFF-B04A-99AA-46350872685E}" srcOrd="0" destOrd="0" presId="urn:microsoft.com/office/officeart/2005/8/layout/vList2"/>
    <dgm:cxn modelId="{6912063F-D9DC-9F4D-B6C1-80D3F0BFFAE3}" type="presOf" srcId="{F314547D-C84A-334E-BB91-C5A1E1DD0182}" destId="{1991A763-0A4A-DC4B-BD13-987DB672EB7C}" srcOrd="0" destOrd="0" presId="urn:microsoft.com/office/officeart/2005/8/layout/vList2"/>
    <dgm:cxn modelId="{ED6969CE-2E5E-8046-ABB5-12651DBEEF15}" srcId="{8EE852DE-7C47-9448-AC9A-F31539D3F7FE}" destId="{F314547D-C84A-334E-BB91-C5A1E1DD0182}" srcOrd="0" destOrd="0" parTransId="{4CD67E1A-273F-AA4B-9AFD-1E5C72DBA9C3}" sibTransId="{E119F5E6-9FA3-6F41-B77E-453C450AE552}"/>
    <dgm:cxn modelId="{E11E93F8-EA79-CB46-9E4D-8B5CA7A52E8B}" type="presParOf" srcId="{8E368288-5AFF-B04A-99AA-46350872685E}" destId="{1991A763-0A4A-DC4B-BD13-987DB672E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B31EAF7-4A26-274D-BBAF-31E0764DAE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B755C70-5810-4D44-B71C-DA08BF897AF9}">
      <dgm:prSet/>
      <dgm:spPr/>
      <dgm:t>
        <a:bodyPr/>
        <a:lstStyle/>
        <a:p>
          <a:r>
            <a:rPr lang="cs-CZ"/>
            <a:t>Nástroj pro publikaci klinických informačních modelů </a:t>
          </a:r>
        </a:p>
      </dgm:t>
    </dgm:pt>
    <dgm:pt modelId="{1BC6D31A-3B05-8B4A-ADCA-EBACC21D6729}" type="parTrans" cxnId="{956342F2-EE53-D94C-8668-D3409A7DAB91}">
      <dgm:prSet/>
      <dgm:spPr/>
      <dgm:t>
        <a:bodyPr/>
        <a:lstStyle/>
        <a:p>
          <a:endParaRPr lang="cs-CZ"/>
        </a:p>
      </dgm:t>
    </dgm:pt>
    <dgm:pt modelId="{D0DB10FD-2D54-2046-897E-8E41370D84A2}" type="sibTrans" cxnId="{956342F2-EE53-D94C-8668-D3409A7DAB91}">
      <dgm:prSet/>
      <dgm:spPr/>
      <dgm:t>
        <a:bodyPr/>
        <a:lstStyle/>
        <a:p>
          <a:endParaRPr lang="cs-CZ"/>
        </a:p>
      </dgm:t>
    </dgm:pt>
    <dgm:pt modelId="{F1DC07B8-AF49-4C42-BC17-04B181B20420}">
      <dgm:prSet/>
      <dgm:spPr/>
      <dgm:t>
        <a:bodyPr/>
        <a:lstStyle/>
        <a:p>
          <a:r>
            <a:rPr lang="cs-CZ" b="1" dirty="0"/>
            <a:t>Klinické informační modely budou vytvořeny ve zvoleném modelovacím nástroji a výsledný model bude uložen jako strojově čitelná datová struktura. </a:t>
          </a:r>
          <a:r>
            <a:rPr lang="cs-CZ" dirty="0"/>
            <a:t>Pro potřebu veřejné publikace modelu je nezbytné tuto strukturu transformovat do obecně zobrazitelné formy, nevyžadující použití specializovaných nástrojů.</a:t>
          </a:r>
        </a:p>
      </dgm:t>
    </dgm:pt>
    <dgm:pt modelId="{B53A95FF-C403-024C-A642-4DFBB599B365}" type="parTrans" cxnId="{0F5B1AEB-6FC1-E64B-B03C-257FB1D30A37}">
      <dgm:prSet/>
      <dgm:spPr/>
      <dgm:t>
        <a:bodyPr/>
        <a:lstStyle/>
        <a:p>
          <a:endParaRPr lang="cs-CZ"/>
        </a:p>
      </dgm:t>
    </dgm:pt>
    <dgm:pt modelId="{3E07F7E4-51CE-E647-8AA2-8D0A6E28DD62}" type="sibTrans" cxnId="{0F5B1AEB-6FC1-E64B-B03C-257FB1D30A37}">
      <dgm:prSet/>
      <dgm:spPr/>
      <dgm:t>
        <a:bodyPr/>
        <a:lstStyle/>
        <a:p>
          <a:endParaRPr lang="cs-CZ"/>
        </a:p>
      </dgm:t>
    </dgm:pt>
    <dgm:pt modelId="{21E4F4F7-030E-7549-9079-9AD0C5D5E876}">
      <dgm:prSet/>
      <dgm:spPr/>
      <dgm:t>
        <a:bodyPr/>
        <a:lstStyle/>
        <a:p>
          <a:r>
            <a:rPr lang="cs-CZ" b="1" dirty="0"/>
            <a:t>Předmětem dílčího plnění je dodávka nástroje či nástrojů, které tuto transformaci realizují v souladu s následujícími funkčními požadavky:</a:t>
          </a:r>
        </a:p>
      </dgm:t>
    </dgm:pt>
    <dgm:pt modelId="{17A09459-E160-8A48-8F63-D4ABB2812244}" type="parTrans" cxnId="{E01708C1-D0B9-494C-A051-3F2D682FA321}">
      <dgm:prSet/>
      <dgm:spPr/>
      <dgm:t>
        <a:bodyPr/>
        <a:lstStyle/>
        <a:p>
          <a:endParaRPr lang="cs-CZ"/>
        </a:p>
      </dgm:t>
    </dgm:pt>
    <dgm:pt modelId="{80EB1641-9551-CF41-B63F-8E3CD1118989}" type="sibTrans" cxnId="{E01708C1-D0B9-494C-A051-3F2D682FA321}">
      <dgm:prSet/>
      <dgm:spPr/>
      <dgm:t>
        <a:bodyPr/>
        <a:lstStyle/>
        <a:p>
          <a:endParaRPr lang="cs-CZ"/>
        </a:p>
      </dgm:t>
    </dgm:pt>
    <dgm:pt modelId="{65804EA6-4C08-024B-BB3E-CB5B69F26A35}">
      <dgm:prSet/>
      <dgm:spPr/>
      <dgm:t>
        <a:bodyPr/>
        <a:lstStyle/>
        <a:p>
          <a:r>
            <a:rPr lang="cs-CZ" dirty="0"/>
            <a:t>Publikace obsahu jednotlivých dílčích modelů či všech modelů ve formátu MS Word</a:t>
          </a:r>
        </a:p>
      </dgm:t>
    </dgm:pt>
    <dgm:pt modelId="{0DCC7C3B-EECC-9E4B-9CAA-B3B36B1B9388}" type="parTrans" cxnId="{69BF9C32-0CC6-D54B-B041-A677B38B6D81}">
      <dgm:prSet/>
      <dgm:spPr/>
      <dgm:t>
        <a:bodyPr/>
        <a:lstStyle/>
        <a:p>
          <a:endParaRPr lang="cs-CZ"/>
        </a:p>
      </dgm:t>
    </dgm:pt>
    <dgm:pt modelId="{2E1BDF6A-D749-FE40-9394-AFFCDEE9FD3F}" type="sibTrans" cxnId="{69BF9C32-0CC6-D54B-B041-A677B38B6D81}">
      <dgm:prSet/>
      <dgm:spPr/>
      <dgm:t>
        <a:bodyPr/>
        <a:lstStyle/>
        <a:p>
          <a:endParaRPr lang="cs-CZ"/>
        </a:p>
      </dgm:t>
    </dgm:pt>
    <dgm:pt modelId="{C674FC77-C1FC-AF42-8BE4-ABD61A5A44E8}">
      <dgm:prSet/>
      <dgm:spPr/>
      <dgm:t>
        <a:bodyPr/>
        <a:lstStyle/>
        <a:p>
          <a:r>
            <a:rPr lang="cs-CZ"/>
            <a:t>Publikace obsahu jednotlivých dílčích modelů či všech modelů ve formě HTML stránek/webová publikace</a:t>
          </a:r>
        </a:p>
      </dgm:t>
    </dgm:pt>
    <dgm:pt modelId="{56A8DC0B-6ECC-3C41-99B7-DC240720F291}" type="parTrans" cxnId="{06ACF18B-9343-8C4B-AABA-496CC67612F9}">
      <dgm:prSet/>
      <dgm:spPr/>
      <dgm:t>
        <a:bodyPr/>
        <a:lstStyle/>
        <a:p>
          <a:endParaRPr lang="cs-CZ"/>
        </a:p>
      </dgm:t>
    </dgm:pt>
    <dgm:pt modelId="{8FAA59A6-E5BE-9A41-9F61-4DE70CF8DA17}" type="sibTrans" cxnId="{06ACF18B-9343-8C4B-AABA-496CC67612F9}">
      <dgm:prSet/>
      <dgm:spPr/>
      <dgm:t>
        <a:bodyPr/>
        <a:lstStyle/>
        <a:p>
          <a:endParaRPr lang="cs-CZ"/>
        </a:p>
      </dgm:t>
    </dgm:pt>
    <dgm:pt modelId="{0AAA43B6-E87C-9245-A2C9-5C6927C52722}">
      <dgm:prSet/>
      <dgm:spPr/>
      <dgm:t>
        <a:bodyPr/>
        <a:lstStyle/>
        <a:p>
          <a:r>
            <a:rPr lang="cs-CZ" b="1" dirty="0"/>
            <a:t>Proces publikace a následného zveřejnění bude vyžadovat minimum manuálních zásahů, ideálně bude celý probíhat automaticky po spuštění procesu uživatelem</a:t>
          </a:r>
        </a:p>
      </dgm:t>
    </dgm:pt>
    <dgm:pt modelId="{0F5CAC92-A029-604A-825B-314DFD903035}" type="parTrans" cxnId="{CCF6A20B-37E1-1443-BB03-37BD45645CCF}">
      <dgm:prSet/>
      <dgm:spPr/>
      <dgm:t>
        <a:bodyPr/>
        <a:lstStyle/>
        <a:p>
          <a:endParaRPr lang="cs-CZ"/>
        </a:p>
      </dgm:t>
    </dgm:pt>
    <dgm:pt modelId="{3719A417-F2B2-1D47-A422-3F715AE0E867}" type="sibTrans" cxnId="{CCF6A20B-37E1-1443-BB03-37BD45645CCF}">
      <dgm:prSet/>
      <dgm:spPr/>
      <dgm:t>
        <a:bodyPr/>
        <a:lstStyle/>
        <a:p>
          <a:endParaRPr lang="cs-CZ"/>
        </a:p>
      </dgm:t>
    </dgm:pt>
    <dgm:pt modelId="{17EA93C1-00A2-A048-8C55-273F8D2C95F1}" type="pres">
      <dgm:prSet presAssocID="{3B31EAF7-4A26-274D-BBAF-31E0764DAEFA}" presName="linear" presStyleCnt="0">
        <dgm:presLayoutVars>
          <dgm:animLvl val="lvl"/>
          <dgm:resizeHandles val="exact"/>
        </dgm:presLayoutVars>
      </dgm:prSet>
      <dgm:spPr/>
    </dgm:pt>
    <dgm:pt modelId="{2B4EE9ED-318B-B14C-BC8D-F0C64343E403}" type="pres">
      <dgm:prSet presAssocID="{9B755C70-5810-4D44-B71C-DA08BF897AF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079735-29DD-B14E-9E82-276F427DF0CF}" type="pres">
      <dgm:prSet presAssocID="{9B755C70-5810-4D44-B71C-DA08BF897A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CF6A20B-37E1-1443-BB03-37BD45645CCF}" srcId="{9B755C70-5810-4D44-B71C-DA08BF897AF9}" destId="{0AAA43B6-E87C-9245-A2C9-5C6927C52722}" srcOrd="2" destOrd="0" parTransId="{0F5CAC92-A029-604A-825B-314DFD903035}" sibTransId="{3719A417-F2B2-1D47-A422-3F715AE0E867}"/>
    <dgm:cxn modelId="{EFC2581A-9C21-3C49-8B94-3E506C493091}" type="presOf" srcId="{F1DC07B8-AF49-4C42-BC17-04B181B20420}" destId="{C5079735-29DD-B14E-9E82-276F427DF0CF}" srcOrd="0" destOrd="0" presId="urn:microsoft.com/office/officeart/2005/8/layout/vList2"/>
    <dgm:cxn modelId="{0E40872E-6AEF-C04C-9EAF-FF450A87A1ED}" type="presOf" srcId="{3B31EAF7-4A26-274D-BBAF-31E0764DAEFA}" destId="{17EA93C1-00A2-A048-8C55-273F8D2C95F1}" srcOrd="0" destOrd="0" presId="urn:microsoft.com/office/officeart/2005/8/layout/vList2"/>
    <dgm:cxn modelId="{69BF9C32-0CC6-D54B-B041-A677B38B6D81}" srcId="{21E4F4F7-030E-7549-9079-9AD0C5D5E876}" destId="{65804EA6-4C08-024B-BB3E-CB5B69F26A35}" srcOrd="0" destOrd="0" parTransId="{0DCC7C3B-EECC-9E4B-9CAA-B3B36B1B9388}" sibTransId="{2E1BDF6A-D749-FE40-9394-AFFCDEE9FD3F}"/>
    <dgm:cxn modelId="{B91C8538-9FD2-5A4F-9CA1-18A6A47E4324}" type="presOf" srcId="{9B755C70-5810-4D44-B71C-DA08BF897AF9}" destId="{2B4EE9ED-318B-B14C-BC8D-F0C64343E403}" srcOrd="0" destOrd="0" presId="urn:microsoft.com/office/officeart/2005/8/layout/vList2"/>
    <dgm:cxn modelId="{035F8E57-A0B6-D749-8296-2AD84FC9ED9D}" type="presOf" srcId="{21E4F4F7-030E-7549-9079-9AD0C5D5E876}" destId="{C5079735-29DD-B14E-9E82-276F427DF0CF}" srcOrd="0" destOrd="1" presId="urn:microsoft.com/office/officeart/2005/8/layout/vList2"/>
    <dgm:cxn modelId="{06ACF18B-9343-8C4B-AABA-496CC67612F9}" srcId="{21E4F4F7-030E-7549-9079-9AD0C5D5E876}" destId="{C674FC77-C1FC-AF42-8BE4-ABD61A5A44E8}" srcOrd="1" destOrd="0" parTransId="{56A8DC0B-6ECC-3C41-99B7-DC240720F291}" sibTransId="{8FAA59A6-E5BE-9A41-9F61-4DE70CF8DA17}"/>
    <dgm:cxn modelId="{369E2791-23B0-684C-A376-F95C48E6427F}" type="presOf" srcId="{65804EA6-4C08-024B-BB3E-CB5B69F26A35}" destId="{C5079735-29DD-B14E-9E82-276F427DF0CF}" srcOrd="0" destOrd="2" presId="urn:microsoft.com/office/officeart/2005/8/layout/vList2"/>
    <dgm:cxn modelId="{5F06CE92-D14A-234A-A364-4418E479D94F}" type="presOf" srcId="{C674FC77-C1FC-AF42-8BE4-ABD61A5A44E8}" destId="{C5079735-29DD-B14E-9E82-276F427DF0CF}" srcOrd="0" destOrd="3" presId="urn:microsoft.com/office/officeart/2005/8/layout/vList2"/>
    <dgm:cxn modelId="{D43F54BE-DE00-F24F-AAB4-988BFE45C498}" type="presOf" srcId="{0AAA43B6-E87C-9245-A2C9-5C6927C52722}" destId="{C5079735-29DD-B14E-9E82-276F427DF0CF}" srcOrd="0" destOrd="4" presId="urn:microsoft.com/office/officeart/2005/8/layout/vList2"/>
    <dgm:cxn modelId="{E01708C1-D0B9-494C-A051-3F2D682FA321}" srcId="{9B755C70-5810-4D44-B71C-DA08BF897AF9}" destId="{21E4F4F7-030E-7549-9079-9AD0C5D5E876}" srcOrd="1" destOrd="0" parTransId="{17A09459-E160-8A48-8F63-D4ABB2812244}" sibTransId="{80EB1641-9551-CF41-B63F-8E3CD1118989}"/>
    <dgm:cxn modelId="{0F5B1AEB-6FC1-E64B-B03C-257FB1D30A37}" srcId="{9B755C70-5810-4D44-B71C-DA08BF897AF9}" destId="{F1DC07B8-AF49-4C42-BC17-04B181B20420}" srcOrd="0" destOrd="0" parTransId="{B53A95FF-C403-024C-A642-4DFBB599B365}" sibTransId="{3E07F7E4-51CE-E647-8AA2-8D0A6E28DD62}"/>
    <dgm:cxn modelId="{956342F2-EE53-D94C-8668-D3409A7DAB91}" srcId="{3B31EAF7-4A26-274D-BBAF-31E0764DAEFA}" destId="{9B755C70-5810-4D44-B71C-DA08BF897AF9}" srcOrd="0" destOrd="0" parTransId="{1BC6D31A-3B05-8B4A-ADCA-EBACC21D6729}" sibTransId="{D0DB10FD-2D54-2046-897E-8E41370D84A2}"/>
    <dgm:cxn modelId="{71447461-2AF8-C745-B088-E28CEEC6E885}" type="presParOf" srcId="{17EA93C1-00A2-A048-8C55-273F8D2C95F1}" destId="{2B4EE9ED-318B-B14C-BC8D-F0C64343E403}" srcOrd="0" destOrd="0" presId="urn:microsoft.com/office/officeart/2005/8/layout/vList2"/>
    <dgm:cxn modelId="{810A057B-2085-6642-80DB-557932BC6652}" type="presParOf" srcId="{17EA93C1-00A2-A048-8C55-273F8D2C95F1}" destId="{C5079735-29DD-B14E-9E82-276F427DF0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E852DE-7C47-9448-AC9A-F31539D3F7FE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314547D-C84A-334E-BB91-C5A1E1DD0182}">
      <dgm:prSet/>
      <dgm:spPr/>
      <dgm:t>
        <a:bodyPr/>
        <a:lstStyle/>
        <a:p>
          <a:r>
            <a:rPr lang="en-US" b="1"/>
            <a:t>Harmonogram</a:t>
          </a:r>
          <a:endParaRPr lang="cs-CZ" dirty="0"/>
        </a:p>
      </dgm:t>
    </dgm:pt>
    <dgm:pt modelId="{4CD67E1A-273F-AA4B-9AFD-1E5C72DBA9C3}" type="parTrans" cxnId="{ED6969CE-2E5E-8046-ABB5-12651DBEEF15}">
      <dgm:prSet/>
      <dgm:spPr/>
      <dgm:t>
        <a:bodyPr/>
        <a:lstStyle/>
        <a:p>
          <a:endParaRPr lang="cs-CZ"/>
        </a:p>
      </dgm:t>
    </dgm:pt>
    <dgm:pt modelId="{E119F5E6-9FA3-6F41-B77E-453C450AE552}" type="sibTrans" cxnId="{ED6969CE-2E5E-8046-ABB5-12651DBEEF15}">
      <dgm:prSet/>
      <dgm:spPr/>
      <dgm:t>
        <a:bodyPr/>
        <a:lstStyle/>
        <a:p>
          <a:endParaRPr lang="cs-CZ"/>
        </a:p>
      </dgm:t>
    </dgm:pt>
    <dgm:pt modelId="{8E368288-5AFF-B04A-99AA-46350872685E}" type="pres">
      <dgm:prSet presAssocID="{8EE852DE-7C47-9448-AC9A-F31539D3F7FE}" presName="linear" presStyleCnt="0">
        <dgm:presLayoutVars>
          <dgm:animLvl val="lvl"/>
          <dgm:resizeHandles val="exact"/>
        </dgm:presLayoutVars>
      </dgm:prSet>
      <dgm:spPr/>
    </dgm:pt>
    <dgm:pt modelId="{1991A763-0A4A-DC4B-BD13-987DB672EB7C}" type="pres">
      <dgm:prSet presAssocID="{F314547D-C84A-334E-BB91-C5A1E1DD0182}" presName="parentText" presStyleLbl="node1" presStyleIdx="0" presStyleCnt="1" custLinFactNeighborX="17250" custLinFactNeighborY="-91088">
        <dgm:presLayoutVars>
          <dgm:chMax val="0"/>
          <dgm:bulletEnabled val="1"/>
        </dgm:presLayoutVars>
      </dgm:prSet>
      <dgm:spPr/>
    </dgm:pt>
  </dgm:ptLst>
  <dgm:cxnLst>
    <dgm:cxn modelId="{7CA1DB02-75E1-834B-BD2D-FB384D255DAA}" type="presOf" srcId="{8EE852DE-7C47-9448-AC9A-F31539D3F7FE}" destId="{8E368288-5AFF-B04A-99AA-46350872685E}" srcOrd="0" destOrd="0" presId="urn:microsoft.com/office/officeart/2005/8/layout/vList2"/>
    <dgm:cxn modelId="{6912063F-D9DC-9F4D-B6C1-80D3F0BFFAE3}" type="presOf" srcId="{F314547D-C84A-334E-BB91-C5A1E1DD0182}" destId="{1991A763-0A4A-DC4B-BD13-987DB672EB7C}" srcOrd="0" destOrd="0" presId="urn:microsoft.com/office/officeart/2005/8/layout/vList2"/>
    <dgm:cxn modelId="{ED6969CE-2E5E-8046-ABB5-12651DBEEF15}" srcId="{8EE852DE-7C47-9448-AC9A-F31539D3F7FE}" destId="{F314547D-C84A-334E-BB91-C5A1E1DD0182}" srcOrd="0" destOrd="0" parTransId="{4CD67E1A-273F-AA4B-9AFD-1E5C72DBA9C3}" sibTransId="{E119F5E6-9FA3-6F41-B77E-453C450AE552}"/>
    <dgm:cxn modelId="{E11E93F8-EA79-CB46-9E4D-8B5CA7A52E8B}" type="presParOf" srcId="{8E368288-5AFF-B04A-99AA-46350872685E}" destId="{1991A763-0A4A-DC4B-BD13-987DB672E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5B4CE5-2BFC-5741-8F0C-92FC8304371F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66D59F-A38A-BA43-A814-F2B0F7F77D84}">
      <dgm:prSet custT="1"/>
      <dgm:spPr/>
      <dgm:t>
        <a:bodyPr/>
        <a:lstStyle/>
        <a:p>
          <a:r>
            <a:rPr lang="cs-CZ" sz="700" dirty="0"/>
            <a:t>Manažer NCEZ</a:t>
          </a:r>
        </a:p>
      </dgm:t>
    </dgm:pt>
    <dgm:pt modelId="{FFFECEA3-322A-9C4C-A582-8FE895A87BAB}" type="parTrans" cxnId="{CB340506-1561-DF4D-AA0A-C35C11DFE296}">
      <dgm:prSet/>
      <dgm:spPr/>
      <dgm:t>
        <a:bodyPr/>
        <a:lstStyle/>
        <a:p>
          <a:endParaRPr lang="cs-CZ"/>
        </a:p>
      </dgm:t>
    </dgm:pt>
    <dgm:pt modelId="{B5FA72BC-6B13-0C49-B4B3-848887D844DF}" type="sibTrans" cxnId="{CB340506-1561-DF4D-AA0A-C35C11DFE296}">
      <dgm:prSet/>
      <dgm:spPr/>
      <dgm:t>
        <a:bodyPr/>
        <a:lstStyle/>
        <a:p>
          <a:endParaRPr lang="cs-CZ"/>
        </a:p>
      </dgm:t>
    </dgm:pt>
    <dgm:pt modelId="{5E719820-B67D-4243-8F28-F10BBA024024}">
      <dgm:prSet custT="1"/>
      <dgm:spPr/>
      <dgm:t>
        <a:bodyPr/>
        <a:lstStyle/>
        <a:p>
          <a:r>
            <a:rPr lang="cs-CZ" sz="700" dirty="0"/>
            <a:t>Architekt </a:t>
          </a:r>
          <a:r>
            <a:rPr lang="cs-CZ" sz="700" dirty="0" err="1"/>
            <a:t>eHealth</a:t>
          </a:r>
          <a:r>
            <a:rPr lang="cs-CZ" sz="700" dirty="0"/>
            <a:t> ČR</a:t>
          </a:r>
        </a:p>
      </dgm:t>
    </dgm:pt>
    <dgm:pt modelId="{2E60DFC5-291B-1B46-98EA-B272E5321F03}" type="parTrans" cxnId="{C09D6C44-5FBD-124E-9CB3-30E8A736BA50}">
      <dgm:prSet/>
      <dgm:spPr/>
      <dgm:t>
        <a:bodyPr/>
        <a:lstStyle/>
        <a:p>
          <a:endParaRPr lang="cs-CZ"/>
        </a:p>
      </dgm:t>
    </dgm:pt>
    <dgm:pt modelId="{920E848D-D221-914D-8A16-1E942F385673}" type="sibTrans" cxnId="{C09D6C44-5FBD-124E-9CB3-30E8A736BA50}">
      <dgm:prSet/>
      <dgm:spPr/>
      <dgm:t>
        <a:bodyPr/>
        <a:lstStyle/>
        <a:p>
          <a:endParaRPr lang="cs-CZ"/>
        </a:p>
      </dgm:t>
    </dgm:pt>
    <dgm:pt modelId="{593487AB-6607-0F47-AA48-5AE239D226A9}">
      <dgm:prSet custT="1"/>
      <dgm:spPr/>
      <dgm:t>
        <a:bodyPr/>
        <a:lstStyle/>
        <a:p>
          <a:r>
            <a:rPr lang="cs-CZ" sz="700" dirty="0" err="1"/>
            <a:t>Medical</a:t>
          </a:r>
          <a:r>
            <a:rPr lang="cs-CZ" sz="700" dirty="0"/>
            <a:t> </a:t>
          </a:r>
          <a:r>
            <a:rPr lang="cs-CZ" sz="700" dirty="0" err="1"/>
            <a:t>Information</a:t>
          </a:r>
          <a:r>
            <a:rPr lang="cs-CZ" sz="700" dirty="0"/>
            <a:t> </a:t>
          </a:r>
          <a:r>
            <a:rPr lang="cs-CZ" sz="700" dirty="0" err="1"/>
            <a:t>Officer</a:t>
          </a:r>
          <a:endParaRPr lang="cs-CZ" sz="700" dirty="0"/>
        </a:p>
      </dgm:t>
    </dgm:pt>
    <dgm:pt modelId="{65BDBB15-1740-3B4D-9C23-427FAD357C4D}" type="parTrans" cxnId="{4DE782E3-B99B-D644-8EBF-424C6842CE19}">
      <dgm:prSet/>
      <dgm:spPr/>
      <dgm:t>
        <a:bodyPr/>
        <a:lstStyle/>
        <a:p>
          <a:endParaRPr lang="cs-CZ"/>
        </a:p>
      </dgm:t>
    </dgm:pt>
    <dgm:pt modelId="{8A2770D8-798C-D94E-825A-80563CB15938}" type="sibTrans" cxnId="{4DE782E3-B99B-D644-8EBF-424C6842CE19}">
      <dgm:prSet/>
      <dgm:spPr/>
      <dgm:t>
        <a:bodyPr/>
        <a:lstStyle/>
        <a:p>
          <a:endParaRPr lang="cs-CZ"/>
        </a:p>
      </dgm:t>
    </dgm:pt>
    <dgm:pt modelId="{4209FED3-689D-F24C-82D9-67F39657CE8D}">
      <dgm:prSet custT="1"/>
      <dgm:spPr/>
      <dgm:t>
        <a:bodyPr/>
        <a:lstStyle/>
        <a:p>
          <a:r>
            <a:rPr lang="cs-CZ" sz="700" dirty="0"/>
            <a:t>Koordinátor mezinárodních projektů</a:t>
          </a:r>
        </a:p>
      </dgm:t>
    </dgm:pt>
    <dgm:pt modelId="{F8BC9F6A-EB62-AD40-922B-BF1641F3DD8E}" type="parTrans" cxnId="{50F8B046-2CDF-CB44-8BD8-15372F5BB755}">
      <dgm:prSet/>
      <dgm:spPr/>
      <dgm:t>
        <a:bodyPr/>
        <a:lstStyle/>
        <a:p>
          <a:endParaRPr lang="cs-CZ"/>
        </a:p>
      </dgm:t>
    </dgm:pt>
    <dgm:pt modelId="{284D91B8-A40F-844A-8B49-D3487849C85E}" type="sibTrans" cxnId="{50F8B046-2CDF-CB44-8BD8-15372F5BB755}">
      <dgm:prSet/>
      <dgm:spPr/>
      <dgm:t>
        <a:bodyPr/>
        <a:lstStyle/>
        <a:p>
          <a:endParaRPr lang="cs-CZ"/>
        </a:p>
      </dgm:t>
    </dgm:pt>
    <dgm:pt modelId="{24B81258-9B3A-9244-A208-BFBB52C47A48}">
      <dgm:prSet custT="1"/>
      <dgm:spPr/>
      <dgm:t>
        <a:bodyPr/>
        <a:lstStyle/>
        <a:p>
          <a:r>
            <a:rPr lang="cs-CZ" sz="700" dirty="0"/>
            <a:t>Komunikační manager</a:t>
          </a:r>
        </a:p>
      </dgm:t>
    </dgm:pt>
    <dgm:pt modelId="{778B9BF6-B9E7-7C4B-B2AA-8F84D6C14BCF}" type="parTrans" cxnId="{982A9F2B-E6CA-694D-B5D3-94C58D7F225F}">
      <dgm:prSet/>
      <dgm:spPr/>
      <dgm:t>
        <a:bodyPr/>
        <a:lstStyle/>
        <a:p>
          <a:endParaRPr lang="cs-CZ"/>
        </a:p>
      </dgm:t>
    </dgm:pt>
    <dgm:pt modelId="{378C9782-5C7D-A84D-9B7D-3FC0E2F8A819}" type="sibTrans" cxnId="{982A9F2B-E6CA-694D-B5D3-94C58D7F225F}">
      <dgm:prSet/>
      <dgm:spPr/>
      <dgm:t>
        <a:bodyPr/>
        <a:lstStyle/>
        <a:p>
          <a:endParaRPr lang="cs-CZ"/>
        </a:p>
      </dgm:t>
    </dgm:pt>
    <dgm:pt modelId="{F7C62764-3086-134F-8DE6-4BFF45EACA4B}">
      <dgm:prSet custT="1"/>
      <dgm:spPr/>
      <dgm:t>
        <a:bodyPr/>
        <a:lstStyle/>
        <a:p>
          <a:r>
            <a:rPr lang="cs-CZ" sz="700" dirty="0"/>
            <a:t>Právní konzultant</a:t>
          </a:r>
        </a:p>
      </dgm:t>
    </dgm:pt>
    <dgm:pt modelId="{476E3EF8-446C-0340-9F7A-51F540BCDF75}" type="parTrans" cxnId="{FB77048F-A48C-DD40-AE12-6F43D0664A2D}">
      <dgm:prSet/>
      <dgm:spPr/>
      <dgm:t>
        <a:bodyPr/>
        <a:lstStyle/>
        <a:p>
          <a:endParaRPr lang="cs-CZ"/>
        </a:p>
      </dgm:t>
    </dgm:pt>
    <dgm:pt modelId="{A330F92C-3CE9-B341-B0AC-4EA9C2D2B6B0}" type="sibTrans" cxnId="{FB77048F-A48C-DD40-AE12-6F43D0664A2D}">
      <dgm:prSet/>
      <dgm:spPr/>
      <dgm:t>
        <a:bodyPr/>
        <a:lstStyle/>
        <a:p>
          <a:endParaRPr lang="cs-CZ"/>
        </a:p>
      </dgm:t>
    </dgm:pt>
    <dgm:pt modelId="{9B90811D-AD48-F346-B6E4-530735F28BBE}">
      <dgm:prSet custT="1"/>
      <dgm:spPr/>
      <dgm:t>
        <a:bodyPr/>
        <a:lstStyle/>
        <a:p>
          <a:r>
            <a:rPr lang="cs-CZ" sz="700" dirty="0"/>
            <a:t>Analytik  / BA </a:t>
          </a:r>
        </a:p>
      </dgm:t>
    </dgm:pt>
    <dgm:pt modelId="{666A85A6-36BE-8141-8E60-1C2004E813FD}" type="parTrans" cxnId="{8CC99F3C-6834-E648-9ECA-1139C6FCFAA3}">
      <dgm:prSet/>
      <dgm:spPr/>
      <dgm:t>
        <a:bodyPr/>
        <a:lstStyle/>
        <a:p>
          <a:endParaRPr lang="cs-CZ"/>
        </a:p>
      </dgm:t>
    </dgm:pt>
    <dgm:pt modelId="{E2EF76A2-B823-F148-BE73-49A780BD6BC5}" type="sibTrans" cxnId="{8CC99F3C-6834-E648-9ECA-1139C6FCFAA3}">
      <dgm:prSet/>
      <dgm:spPr/>
      <dgm:t>
        <a:bodyPr/>
        <a:lstStyle/>
        <a:p>
          <a:endParaRPr lang="cs-CZ"/>
        </a:p>
      </dgm:t>
    </dgm:pt>
    <dgm:pt modelId="{3BB500C4-E87D-AF4B-AF9D-83111CDD15FD}">
      <dgm:prSet custT="1"/>
      <dgm:spPr/>
      <dgm:t>
        <a:bodyPr/>
        <a:lstStyle/>
        <a:p>
          <a:r>
            <a:rPr lang="cs-CZ" sz="700" dirty="0"/>
            <a:t>Analytik M&amp;E</a:t>
          </a:r>
        </a:p>
      </dgm:t>
    </dgm:pt>
    <dgm:pt modelId="{F5DFC07E-2C3F-9141-8E83-82EA24C60155}" type="parTrans" cxnId="{DEC24779-D067-274D-A221-00913BBF4491}">
      <dgm:prSet/>
      <dgm:spPr/>
      <dgm:t>
        <a:bodyPr/>
        <a:lstStyle/>
        <a:p>
          <a:endParaRPr lang="cs-CZ"/>
        </a:p>
      </dgm:t>
    </dgm:pt>
    <dgm:pt modelId="{79C97F2C-BB76-1349-B23A-03E2154A53B7}" type="sibTrans" cxnId="{DEC24779-D067-274D-A221-00913BBF4491}">
      <dgm:prSet/>
      <dgm:spPr/>
      <dgm:t>
        <a:bodyPr/>
        <a:lstStyle/>
        <a:p>
          <a:endParaRPr lang="cs-CZ"/>
        </a:p>
      </dgm:t>
    </dgm:pt>
    <dgm:pt modelId="{E86B8D08-793C-DF45-8EA7-0426AF56DFF7}">
      <dgm:prSet custT="1"/>
      <dgm:spPr/>
      <dgm:t>
        <a:bodyPr/>
        <a:lstStyle/>
        <a:p>
          <a:r>
            <a:rPr lang="cs-CZ" sz="700" dirty="0"/>
            <a:t>Expert na certifikaci informačních systémů a QA</a:t>
          </a:r>
        </a:p>
      </dgm:t>
    </dgm:pt>
    <dgm:pt modelId="{CC470AD8-A201-8B48-9DB9-35EB57E7CCCA}" type="parTrans" cxnId="{11DACFAB-05FB-BA48-AA90-ACF7E4588D42}">
      <dgm:prSet/>
      <dgm:spPr/>
      <dgm:t>
        <a:bodyPr/>
        <a:lstStyle/>
        <a:p>
          <a:endParaRPr lang="cs-CZ"/>
        </a:p>
      </dgm:t>
    </dgm:pt>
    <dgm:pt modelId="{D8F53161-1476-704D-89B4-F9DA4242D11A}" type="sibTrans" cxnId="{11DACFAB-05FB-BA48-AA90-ACF7E4588D42}">
      <dgm:prSet/>
      <dgm:spPr/>
      <dgm:t>
        <a:bodyPr/>
        <a:lstStyle/>
        <a:p>
          <a:endParaRPr lang="cs-CZ"/>
        </a:p>
      </dgm:t>
    </dgm:pt>
    <dgm:pt modelId="{B173CC7D-1110-9C4F-8210-B041975A527F}">
      <dgm:prSet custT="1"/>
      <dgm:spPr/>
      <dgm:t>
        <a:bodyPr/>
        <a:lstStyle/>
        <a:p>
          <a:r>
            <a:rPr lang="cs-CZ" sz="700" dirty="0"/>
            <a:t>Expert na implementační standardy pro </a:t>
          </a:r>
          <a:r>
            <a:rPr lang="cs-CZ" sz="700" dirty="0" err="1"/>
            <a:t>eHealth</a:t>
          </a:r>
          <a:endParaRPr lang="cs-CZ" sz="700" dirty="0"/>
        </a:p>
      </dgm:t>
    </dgm:pt>
    <dgm:pt modelId="{6CB7E9C6-89E8-9142-94AD-B895F1863AE1}" type="parTrans" cxnId="{10F6824A-ADF2-1543-8CB5-5B7F04C138EC}">
      <dgm:prSet/>
      <dgm:spPr/>
      <dgm:t>
        <a:bodyPr/>
        <a:lstStyle/>
        <a:p>
          <a:endParaRPr lang="cs-CZ"/>
        </a:p>
      </dgm:t>
    </dgm:pt>
    <dgm:pt modelId="{848638B1-75CC-5C42-B25B-08FEB4D41F33}" type="sibTrans" cxnId="{10F6824A-ADF2-1543-8CB5-5B7F04C138EC}">
      <dgm:prSet/>
      <dgm:spPr/>
      <dgm:t>
        <a:bodyPr/>
        <a:lstStyle/>
        <a:p>
          <a:endParaRPr lang="cs-CZ"/>
        </a:p>
      </dgm:t>
    </dgm:pt>
    <dgm:pt modelId="{3F6D5832-6127-2943-932F-EC552BB67599}">
      <dgm:prSet custT="1"/>
      <dgm:spPr/>
      <dgm:t>
        <a:bodyPr/>
        <a:lstStyle/>
        <a:p>
          <a:r>
            <a:rPr lang="cs-CZ" sz="700" dirty="0"/>
            <a:t>Expert na obsahové standardy a interoperabilitu</a:t>
          </a:r>
        </a:p>
      </dgm:t>
    </dgm:pt>
    <dgm:pt modelId="{4487A2A6-3D2E-4F49-950A-DBE23F6CCBA4}" type="parTrans" cxnId="{9AEAABE0-110D-9A44-BABE-019AE08EDF6D}">
      <dgm:prSet/>
      <dgm:spPr/>
      <dgm:t>
        <a:bodyPr/>
        <a:lstStyle/>
        <a:p>
          <a:endParaRPr lang="cs-CZ"/>
        </a:p>
      </dgm:t>
    </dgm:pt>
    <dgm:pt modelId="{4A4E035B-BE94-6149-ADA6-2562AFE102D9}" type="sibTrans" cxnId="{9AEAABE0-110D-9A44-BABE-019AE08EDF6D}">
      <dgm:prSet/>
      <dgm:spPr/>
      <dgm:t>
        <a:bodyPr/>
        <a:lstStyle/>
        <a:p>
          <a:endParaRPr lang="cs-CZ"/>
        </a:p>
      </dgm:t>
    </dgm:pt>
    <dgm:pt modelId="{8BD7A7FF-D72B-7846-86DE-13C2E3621A28}">
      <dgm:prSet custT="1"/>
      <dgm:spPr/>
      <dgm:t>
        <a:bodyPr/>
        <a:lstStyle/>
        <a:p>
          <a:r>
            <a:rPr lang="cs-CZ" sz="700" dirty="0"/>
            <a:t>Lékařský konzultant</a:t>
          </a:r>
        </a:p>
      </dgm:t>
    </dgm:pt>
    <dgm:pt modelId="{A0673B78-6C5B-174B-AF6C-266D7478198F}" type="parTrans" cxnId="{8788EE98-5A3F-6740-8BC8-FBF96159FAE4}">
      <dgm:prSet/>
      <dgm:spPr/>
      <dgm:t>
        <a:bodyPr/>
        <a:lstStyle/>
        <a:p>
          <a:endParaRPr lang="cs-CZ"/>
        </a:p>
      </dgm:t>
    </dgm:pt>
    <dgm:pt modelId="{F3AFBEBA-F8B3-CE4F-A615-3F1182005159}" type="sibTrans" cxnId="{8788EE98-5A3F-6740-8BC8-FBF96159FAE4}">
      <dgm:prSet/>
      <dgm:spPr/>
      <dgm:t>
        <a:bodyPr/>
        <a:lstStyle/>
        <a:p>
          <a:endParaRPr lang="cs-CZ"/>
        </a:p>
      </dgm:t>
    </dgm:pt>
    <dgm:pt modelId="{E558033E-80FB-2B4D-919A-C030EB510524}">
      <dgm:prSet custT="1"/>
      <dgm:spPr/>
      <dgm:t>
        <a:bodyPr/>
        <a:lstStyle/>
        <a:p>
          <a:r>
            <a:rPr lang="cs-CZ" sz="700" dirty="0"/>
            <a:t>Architekt rozvoje služeb EZ</a:t>
          </a:r>
        </a:p>
      </dgm:t>
    </dgm:pt>
    <dgm:pt modelId="{8D7ACD41-013D-CB43-920F-9C7E5443EE56}" type="parTrans" cxnId="{6F62BF9C-9A34-3A46-B541-38134BFE25EC}">
      <dgm:prSet/>
      <dgm:spPr/>
      <dgm:t>
        <a:bodyPr/>
        <a:lstStyle/>
        <a:p>
          <a:endParaRPr lang="cs-CZ"/>
        </a:p>
      </dgm:t>
    </dgm:pt>
    <dgm:pt modelId="{E75D6F37-E6AE-054D-B994-E3E6A06A18EF}" type="sibTrans" cxnId="{6F62BF9C-9A34-3A46-B541-38134BFE25EC}">
      <dgm:prSet/>
      <dgm:spPr/>
      <dgm:t>
        <a:bodyPr/>
        <a:lstStyle/>
        <a:p>
          <a:endParaRPr lang="cs-CZ"/>
        </a:p>
      </dgm:t>
    </dgm:pt>
    <dgm:pt modelId="{2F286ED3-C066-924D-97A3-DB595FEEDEF8}">
      <dgm:prSet custT="1"/>
      <dgm:spPr/>
      <dgm:t>
        <a:bodyPr/>
        <a:lstStyle/>
        <a:p>
          <a:r>
            <a:rPr lang="cs-CZ" sz="700" dirty="0"/>
            <a:t>Architekt EA</a:t>
          </a:r>
        </a:p>
      </dgm:t>
    </dgm:pt>
    <dgm:pt modelId="{DCB81302-9F67-7E44-A2A0-2491897FE75C}" type="parTrans" cxnId="{54132909-C597-7A43-81AE-18ED3CCCA5A8}">
      <dgm:prSet/>
      <dgm:spPr/>
      <dgm:t>
        <a:bodyPr/>
        <a:lstStyle/>
        <a:p>
          <a:endParaRPr lang="cs-CZ"/>
        </a:p>
      </dgm:t>
    </dgm:pt>
    <dgm:pt modelId="{AFF18805-689D-9345-853A-2D3F46F94F2A}" type="sibTrans" cxnId="{54132909-C597-7A43-81AE-18ED3CCCA5A8}">
      <dgm:prSet/>
      <dgm:spPr/>
      <dgm:t>
        <a:bodyPr/>
        <a:lstStyle/>
        <a:p>
          <a:endParaRPr lang="cs-CZ"/>
        </a:p>
      </dgm:t>
    </dgm:pt>
    <dgm:pt modelId="{C8C3DE9E-4EBF-1243-B647-0000F9E0B7D8}">
      <dgm:prSet custT="1"/>
      <dgm:spPr/>
      <dgm:t>
        <a:bodyPr/>
        <a:lstStyle/>
        <a:p>
          <a:r>
            <a:rPr lang="cs-CZ" sz="700" dirty="0"/>
            <a:t>Architekt ICT</a:t>
          </a:r>
        </a:p>
      </dgm:t>
    </dgm:pt>
    <dgm:pt modelId="{BD3AC936-001B-654F-9A51-40BCFB2EB750}" type="parTrans" cxnId="{75A45584-0878-C441-BA99-0650B8A3330E}">
      <dgm:prSet/>
      <dgm:spPr/>
      <dgm:t>
        <a:bodyPr/>
        <a:lstStyle/>
        <a:p>
          <a:endParaRPr lang="cs-CZ"/>
        </a:p>
      </dgm:t>
    </dgm:pt>
    <dgm:pt modelId="{54496F57-29A1-2F47-956D-BF0CB1152462}" type="sibTrans" cxnId="{75A45584-0878-C441-BA99-0650B8A3330E}">
      <dgm:prSet/>
      <dgm:spPr/>
      <dgm:t>
        <a:bodyPr/>
        <a:lstStyle/>
        <a:p>
          <a:endParaRPr lang="cs-CZ"/>
        </a:p>
      </dgm:t>
    </dgm:pt>
    <dgm:pt modelId="{F721C3DE-3CC3-7F47-91A0-0675C42FE264}">
      <dgm:prSet custT="1"/>
      <dgm:spPr/>
      <dgm:t>
        <a:bodyPr/>
        <a:lstStyle/>
        <a:p>
          <a:r>
            <a:rPr lang="cs-CZ" sz="700" dirty="0"/>
            <a:t>Architekt KB</a:t>
          </a:r>
        </a:p>
      </dgm:t>
    </dgm:pt>
    <dgm:pt modelId="{DFD85C40-ADA3-274C-84CF-0473028077B4}" type="parTrans" cxnId="{940ED6C8-8C9C-0340-B089-9B3B7B8E7B65}">
      <dgm:prSet/>
      <dgm:spPr/>
      <dgm:t>
        <a:bodyPr/>
        <a:lstStyle/>
        <a:p>
          <a:endParaRPr lang="cs-CZ"/>
        </a:p>
      </dgm:t>
    </dgm:pt>
    <dgm:pt modelId="{92723980-0AE9-534E-8CEB-C4D5DE58AD3C}" type="sibTrans" cxnId="{940ED6C8-8C9C-0340-B089-9B3B7B8E7B65}">
      <dgm:prSet/>
      <dgm:spPr/>
      <dgm:t>
        <a:bodyPr/>
        <a:lstStyle/>
        <a:p>
          <a:endParaRPr lang="cs-CZ"/>
        </a:p>
      </dgm:t>
    </dgm:pt>
    <dgm:pt modelId="{8812C48D-6C32-2A46-AF76-94DC9D3B98B0}">
      <dgm:prSet custT="1"/>
      <dgm:spPr/>
      <dgm:t>
        <a:bodyPr/>
        <a:lstStyle/>
        <a:p>
          <a:r>
            <a:rPr lang="cs-CZ" sz="700" dirty="0"/>
            <a:t>Programový manažer</a:t>
          </a:r>
        </a:p>
      </dgm:t>
    </dgm:pt>
    <dgm:pt modelId="{C977B012-DD84-7446-BE77-0E741A81F7AD}" type="parTrans" cxnId="{6EC02400-4DF2-B546-8E88-DB7608CEED68}">
      <dgm:prSet/>
      <dgm:spPr/>
      <dgm:t>
        <a:bodyPr/>
        <a:lstStyle/>
        <a:p>
          <a:endParaRPr lang="cs-CZ"/>
        </a:p>
      </dgm:t>
    </dgm:pt>
    <dgm:pt modelId="{A3A6DE82-34DE-5E42-887F-9290AA2EAA5F}" type="sibTrans" cxnId="{6EC02400-4DF2-B546-8E88-DB7608CEED68}">
      <dgm:prSet/>
      <dgm:spPr/>
      <dgm:t>
        <a:bodyPr/>
        <a:lstStyle/>
        <a:p>
          <a:endParaRPr lang="cs-CZ"/>
        </a:p>
      </dgm:t>
    </dgm:pt>
    <dgm:pt modelId="{A58706E1-0394-9142-938C-C544B5C62F0B}">
      <dgm:prSet custT="1"/>
      <dgm:spPr/>
      <dgm:t>
        <a:bodyPr/>
        <a:lstStyle/>
        <a:p>
          <a:r>
            <a:rPr lang="cs-CZ" sz="700" dirty="0"/>
            <a:t>Projektový manažer</a:t>
          </a:r>
        </a:p>
      </dgm:t>
    </dgm:pt>
    <dgm:pt modelId="{8108C33E-A497-F04A-BBEF-96631F93DDAD}" type="parTrans" cxnId="{16E091B0-DAFF-CA48-9655-3BA43ADB1EA2}">
      <dgm:prSet/>
      <dgm:spPr/>
      <dgm:t>
        <a:bodyPr/>
        <a:lstStyle/>
        <a:p>
          <a:endParaRPr lang="cs-CZ"/>
        </a:p>
      </dgm:t>
    </dgm:pt>
    <dgm:pt modelId="{4B923CD3-0291-FE41-BE60-B7C695A8ED8C}" type="sibTrans" cxnId="{16E091B0-DAFF-CA48-9655-3BA43ADB1EA2}">
      <dgm:prSet/>
      <dgm:spPr/>
      <dgm:t>
        <a:bodyPr/>
        <a:lstStyle/>
        <a:p>
          <a:endParaRPr lang="cs-CZ"/>
        </a:p>
      </dgm:t>
    </dgm:pt>
    <dgm:pt modelId="{E4CFA20D-749A-594D-8364-7E986B9CBA49}">
      <dgm:prSet custT="1"/>
      <dgm:spPr/>
      <dgm:t>
        <a:bodyPr/>
        <a:lstStyle/>
        <a:p>
          <a:r>
            <a:rPr lang="cs-CZ" sz="700" dirty="0"/>
            <a:t>Analytik / BA 2</a:t>
          </a:r>
        </a:p>
      </dgm:t>
    </dgm:pt>
    <dgm:pt modelId="{B6375CAC-3A10-4E44-B9CA-AA5B695BFF7F}" type="parTrans" cxnId="{4D3AA2FF-1540-284E-A9F2-AC3974BCC8D2}">
      <dgm:prSet/>
      <dgm:spPr/>
      <dgm:t>
        <a:bodyPr/>
        <a:lstStyle/>
        <a:p>
          <a:endParaRPr lang="cs-CZ"/>
        </a:p>
      </dgm:t>
    </dgm:pt>
    <dgm:pt modelId="{4784F542-90FF-3846-9CF2-618160E36966}" type="sibTrans" cxnId="{4D3AA2FF-1540-284E-A9F2-AC3974BCC8D2}">
      <dgm:prSet/>
      <dgm:spPr/>
      <dgm:t>
        <a:bodyPr/>
        <a:lstStyle/>
        <a:p>
          <a:endParaRPr lang="cs-CZ"/>
        </a:p>
      </dgm:t>
    </dgm:pt>
    <dgm:pt modelId="{603AEDF3-2A7A-0C41-A39E-52380BFEB09E}">
      <dgm:prSet custT="1"/>
      <dgm:spPr/>
      <dgm:t>
        <a:bodyPr/>
        <a:lstStyle/>
        <a:p>
          <a:r>
            <a:rPr lang="cs-CZ" sz="700" dirty="0"/>
            <a:t>Projektový administrátor </a:t>
          </a:r>
        </a:p>
      </dgm:t>
    </dgm:pt>
    <dgm:pt modelId="{C5ECD5CF-F87D-C746-B016-F2F7E71550B7}" type="parTrans" cxnId="{B1ED110A-ED5C-9044-9600-3EA3C76CE247}">
      <dgm:prSet/>
      <dgm:spPr/>
      <dgm:t>
        <a:bodyPr/>
        <a:lstStyle/>
        <a:p>
          <a:endParaRPr lang="cs-CZ"/>
        </a:p>
      </dgm:t>
    </dgm:pt>
    <dgm:pt modelId="{AFDFD518-E2F9-0C47-B266-228696B54843}" type="sibTrans" cxnId="{B1ED110A-ED5C-9044-9600-3EA3C76CE247}">
      <dgm:prSet/>
      <dgm:spPr/>
      <dgm:t>
        <a:bodyPr/>
        <a:lstStyle/>
        <a:p>
          <a:endParaRPr lang="cs-CZ"/>
        </a:p>
      </dgm:t>
    </dgm:pt>
    <dgm:pt modelId="{D48D40BE-DF61-594B-ABC5-241CD0B0CF41}">
      <dgm:prSet custT="1"/>
      <dgm:spPr/>
      <dgm:t>
        <a:bodyPr/>
        <a:lstStyle/>
        <a:p>
          <a:r>
            <a:rPr kumimoji="0" lang="cs-CZ" sz="1600" b="1" i="0" u="none" strike="noStrike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rPr>
            <a:t>Nezbytné zajištění kapacit pro odbornosti:</a:t>
          </a:r>
          <a:endParaRPr lang="cs-CZ" sz="1600" dirty="0"/>
        </a:p>
      </dgm:t>
    </dgm:pt>
    <dgm:pt modelId="{B466D998-24BE-594D-B56A-910C63571234}" type="parTrans" cxnId="{8BCD8ECB-F916-3747-8589-E1C3BDB13619}">
      <dgm:prSet/>
      <dgm:spPr/>
      <dgm:t>
        <a:bodyPr/>
        <a:lstStyle/>
        <a:p>
          <a:endParaRPr lang="cs-CZ"/>
        </a:p>
      </dgm:t>
    </dgm:pt>
    <dgm:pt modelId="{D0EA735D-84D1-B14C-AA07-F3F18752A8DB}" type="sibTrans" cxnId="{8BCD8ECB-F916-3747-8589-E1C3BDB13619}">
      <dgm:prSet/>
      <dgm:spPr/>
      <dgm:t>
        <a:bodyPr/>
        <a:lstStyle/>
        <a:p>
          <a:endParaRPr lang="cs-CZ"/>
        </a:p>
      </dgm:t>
    </dgm:pt>
    <dgm:pt modelId="{15C2C852-ACE3-D04E-8C0F-752EBC63D9F1}" type="pres">
      <dgm:prSet presAssocID="{385B4CE5-2BFC-5741-8F0C-92FC830437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F0BBFA-5BDA-864E-8B1A-3299C2FAFF9A}" type="pres">
      <dgm:prSet presAssocID="{D48D40BE-DF61-594B-ABC5-241CD0B0CF41}" presName="vertOne" presStyleCnt="0"/>
      <dgm:spPr/>
    </dgm:pt>
    <dgm:pt modelId="{3B9E52D4-5BFB-3142-856C-4676E142E83B}" type="pres">
      <dgm:prSet presAssocID="{D48D40BE-DF61-594B-ABC5-241CD0B0CF41}" presName="txOne" presStyleLbl="node0" presStyleIdx="0" presStyleCnt="1">
        <dgm:presLayoutVars>
          <dgm:chPref val="3"/>
        </dgm:presLayoutVars>
      </dgm:prSet>
      <dgm:spPr/>
    </dgm:pt>
    <dgm:pt modelId="{CC422223-A1AE-E840-B6D1-EA4F172F3A08}" type="pres">
      <dgm:prSet presAssocID="{D48D40BE-DF61-594B-ABC5-241CD0B0CF41}" presName="parTransOne" presStyleCnt="0"/>
      <dgm:spPr/>
    </dgm:pt>
    <dgm:pt modelId="{FC37304C-99F7-2C44-B091-909C3C621A3C}" type="pres">
      <dgm:prSet presAssocID="{D48D40BE-DF61-594B-ABC5-241CD0B0CF41}" presName="horzOne" presStyleCnt="0"/>
      <dgm:spPr/>
    </dgm:pt>
    <dgm:pt modelId="{CAA86088-BA56-9E4A-A760-A917ADBB901F}" type="pres">
      <dgm:prSet presAssocID="{3C66D59F-A38A-BA43-A814-F2B0F7F77D84}" presName="vertTwo" presStyleCnt="0"/>
      <dgm:spPr/>
    </dgm:pt>
    <dgm:pt modelId="{E67BA251-A4FE-BC40-A19E-5F020BDD9423}" type="pres">
      <dgm:prSet presAssocID="{3C66D59F-A38A-BA43-A814-F2B0F7F77D84}" presName="txTwo" presStyleLbl="node2" presStyleIdx="0" presStyleCnt="20">
        <dgm:presLayoutVars>
          <dgm:chPref val="3"/>
        </dgm:presLayoutVars>
      </dgm:prSet>
      <dgm:spPr/>
    </dgm:pt>
    <dgm:pt modelId="{0E577358-DB41-C744-8153-73774F653838}" type="pres">
      <dgm:prSet presAssocID="{3C66D59F-A38A-BA43-A814-F2B0F7F77D84}" presName="horzTwo" presStyleCnt="0"/>
      <dgm:spPr/>
    </dgm:pt>
    <dgm:pt modelId="{BCA330CA-F13E-9F4E-9868-1074AEA7A576}" type="pres">
      <dgm:prSet presAssocID="{B5FA72BC-6B13-0C49-B4B3-848887D844DF}" presName="sibSpaceTwo" presStyleCnt="0"/>
      <dgm:spPr/>
    </dgm:pt>
    <dgm:pt modelId="{91E97A85-5E36-2445-8159-C365466D4C01}" type="pres">
      <dgm:prSet presAssocID="{5E719820-B67D-4243-8F28-F10BBA024024}" presName="vertTwo" presStyleCnt="0"/>
      <dgm:spPr/>
    </dgm:pt>
    <dgm:pt modelId="{AD4C83FA-2AB7-6C44-AA64-CDC7C5188A62}" type="pres">
      <dgm:prSet presAssocID="{5E719820-B67D-4243-8F28-F10BBA024024}" presName="txTwo" presStyleLbl="node2" presStyleIdx="1" presStyleCnt="20">
        <dgm:presLayoutVars>
          <dgm:chPref val="3"/>
        </dgm:presLayoutVars>
      </dgm:prSet>
      <dgm:spPr/>
    </dgm:pt>
    <dgm:pt modelId="{24DF79CB-22C5-3740-AA73-C191BD3785A0}" type="pres">
      <dgm:prSet presAssocID="{5E719820-B67D-4243-8F28-F10BBA024024}" presName="horzTwo" presStyleCnt="0"/>
      <dgm:spPr/>
    </dgm:pt>
    <dgm:pt modelId="{F78FA90B-E8A3-ED4F-85B2-64369309BE20}" type="pres">
      <dgm:prSet presAssocID="{920E848D-D221-914D-8A16-1E942F385673}" presName="sibSpaceTwo" presStyleCnt="0"/>
      <dgm:spPr/>
    </dgm:pt>
    <dgm:pt modelId="{1395168A-451A-3E42-825E-A42C8AF7F2CC}" type="pres">
      <dgm:prSet presAssocID="{593487AB-6607-0F47-AA48-5AE239D226A9}" presName="vertTwo" presStyleCnt="0"/>
      <dgm:spPr/>
    </dgm:pt>
    <dgm:pt modelId="{2FB8E2A4-F5F5-F343-ADA5-DF6A88001C6F}" type="pres">
      <dgm:prSet presAssocID="{593487AB-6607-0F47-AA48-5AE239D226A9}" presName="txTwo" presStyleLbl="node2" presStyleIdx="2" presStyleCnt="20">
        <dgm:presLayoutVars>
          <dgm:chPref val="3"/>
        </dgm:presLayoutVars>
      </dgm:prSet>
      <dgm:spPr/>
    </dgm:pt>
    <dgm:pt modelId="{9CAEBA9E-2BA6-2D4E-8291-47C46C45432E}" type="pres">
      <dgm:prSet presAssocID="{593487AB-6607-0F47-AA48-5AE239D226A9}" presName="horzTwo" presStyleCnt="0"/>
      <dgm:spPr/>
    </dgm:pt>
    <dgm:pt modelId="{D693C5A8-5592-7B43-B565-9A57D6719A57}" type="pres">
      <dgm:prSet presAssocID="{8A2770D8-798C-D94E-825A-80563CB15938}" presName="sibSpaceTwo" presStyleCnt="0"/>
      <dgm:spPr/>
    </dgm:pt>
    <dgm:pt modelId="{166DEE9E-C7B0-4E4C-8D55-47DA3FB37A31}" type="pres">
      <dgm:prSet presAssocID="{4209FED3-689D-F24C-82D9-67F39657CE8D}" presName="vertTwo" presStyleCnt="0"/>
      <dgm:spPr/>
    </dgm:pt>
    <dgm:pt modelId="{B48D8564-EC13-9745-8F7E-B1C6EFB888C9}" type="pres">
      <dgm:prSet presAssocID="{4209FED3-689D-F24C-82D9-67F39657CE8D}" presName="txTwo" presStyleLbl="node2" presStyleIdx="3" presStyleCnt="20">
        <dgm:presLayoutVars>
          <dgm:chPref val="3"/>
        </dgm:presLayoutVars>
      </dgm:prSet>
      <dgm:spPr/>
    </dgm:pt>
    <dgm:pt modelId="{56967232-E24B-5F47-9FB8-A99FFEA02FDC}" type="pres">
      <dgm:prSet presAssocID="{4209FED3-689D-F24C-82D9-67F39657CE8D}" presName="horzTwo" presStyleCnt="0"/>
      <dgm:spPr/>
    </dgm:pt>
    <dgm:pt modelId="{2171A434-41A3-374F-AE5A-B7812A7A9C3E}" type="pres">
      <dgm:prSet presAssocID="{284D91B8-A40F-844A-8B49-D3487849C85E}" presName="sibSpaceTwo" presStyleCnt="0"/>
      <dgm:spPr/>
    </dgm:pt>
    <dgm:pt modelId="{87DAF16D-6526-354C-9795-9C804E0C3690}" type="pres">
      <dgm:prSet presAssocID="{24B81258-9B3A-9244-A208-BFBB52C47A48}" presName="vertTwo" presStyleCnt="0"/>
      <dgm:spPr/>
    </dgm:pt>
    <dgm:pt modelId="{553C7F36-2B44-8040-B9A9-86BE42374574}" type="pres">
      <dgm:prSet presAssocID="{24B81258-9B3A-9244-A208-BFBB52C47A48}" presName="txTwo" presStyleLbl="node2" presStyleIdx="4" presStyleCnt="20">
        <dgm:presLayoutVars>
          <dgm:chPref val="3"/>
        </dgm:presLayoutVars>
      </dgm:prSet>
      <dgm:spPr/>
    </dgm:pt>
    <dgm:pt modelId="{2EA65B81-31A5-B04C-9FF1-289541C5F351}" type="pres">
      <dgm:prSet presAssocID="{24B81258-9B3A-9244-A208-BFBB52C47A48}" presName="horzTwo" presStyleCnt="0"/>
      <dgm:spPr/>
    </dgm:pt>
    <dgm:pt modelId="{43AF6EF8-882C-774B-A95D-CBA05F3A775A}" type="pres">
      <dgm:prSet presAssocID="{378C9782-5C7D-A84D-9B7D-3FC0E2F8A819}" presName="sibSpaceTwo" presStyleCnt="0"/>
      <dgm:spPr/>
    </dgm:pt>
    <dgm:pt modelId="{E68D4122-5391-254A-9E0E-D359F3A11D53}" type="pres">
      <dgm:prSet presAssocID="{F7C62764-3086-134F-8DE6-4BFF45EACA4B}" presName="vertTwo" presStyleCnt="0"/>
      <dgm:spPr/>
    </dgm:pt>
    <dgm:pt modelId="{0FBBBFDE-83A0-C24C-9192-731E19F94A95}" type="pres">
      <dgm:prSet presAssocID="{F7C62764-3086-134F-8DE6-4BFF45EACA4B}" presName="txTwo" presStyleLbl="node2" presStyleIdx="5" presStyleCnt="20">
        <dgm:presLayoutVars>
          <dgm:chPref val="3"/>
        </dgm:presLayoutVars>
      </dgm:prSet>
      <dgm:spPr/>
    </dgm:pt>
    <dgm:pt modelId="{4B2AFC66-2AE8-284B-8CC3-DBF93549588A}" type="pres">
      <dgm:prSet presAssocID="{F7C62764-3086-134F-8DE6-4BFF45EACA4B}" presName="horzTwo" presStyleCnt="0"/>
      <dgm:spPr/>
    </dgm:pt>
    <dgm:pt modelId="{3FEC49FD-F60E-844C-9173-30C66D884294}" type="pres">
      <dgm:prSet presAssocID="{A330F92C-3CE9-B341-B0AC-4EA9C2D2B6B0}" presName="sibSpaceTwo" presStyleCnt="0"/>
      <dgm:spPr/>
    </dgm:pt>
    <dgm:pt modelId="{7292998C-5581-AE41-ACC8-367789A56E4F}" type="pres">
      <dgm:prSet presAssocID="{9B90811D-AD48-F346-B6E4-530735F28BBE}" presName="vertTwo" presStyleCnt="0"/>
      <dgm:spPr/>
    </dgm:pt>
    <dgm:pt modelId="{236DEC21-99F2-F74B-9B9E-29DFC8DF4EF7}" type="pres">
      <dgm:prSet presAssocID="{9B90811D-AD48-F346-B6E4-530735F28BBE}" presName="txTwo" presStyleLbl="node2" presStyleIdx="6" presStyleCnt="20">
        <dgm:presLayoutVars>
          <dgm:chPref val="3"/>
        </dgm:presLayoutVars>
      </dgm:prSet>
      <dgm:spPr/>
    </dgm:pt>
    <dgm:pt modelId="{7E180C58-2DDD-8044-864F-A7C7205D671C}" type="pres">
      <dgm:prSet presAssocID="{9B90811D-AD48-F346-B6E4-530735F28BBE}" presName="horzTwo" presStyleCnt="0"/>
      <dgm:spPr/>
    </dgm:pt>
    <dgm:pt modelId="{47470D39-B93E-C04C-B067-4EDDCA20F0EC}" type="pres">
      <dgm:prSet presAssocID="{E2EF76A2-B823-F148-BE73-49A780BD6BC5}" presName="sibSpaceTwo" presStyleCnt="0"/>
      <dgm:spPr/>
    </dgm:pt>
    <dgm:pt modelId="{76C72DCB-CB28-0648-B180-6A3BF13759AA}" type="pres">
      <dgm:prSet presAssocID="{3BB500C4-E87D-AF4B-AF9D-83111CDD15FD}" presName="vertTwo" presStyleCnt="0"/>
      <dgm:spPr/>
    </dgm:pt>
    <dgm:pt modelId="{8C22C5C6-50F8-2E47-A11C-8C053EA3631A}" type="pres">
      <dgm:prSet presAssocID="{3BB500C4-E87D-AF4B-AF9D-83111CDD15FD}" presName="txTwo" presStyleLbl="node2" presStyleIdx="7" presStyleCnt="20">
        <dgm:presLayoutVars>
          <dgm:chPref val="3"/>
        </dgm:presLayoutVars>
      </dgm:prSet>
      <dgm:spPr/>
    </dgm:pt>
    <dgm:pt modelId="{DFBA2482-B343-F941-9564-44E15106BB94}" type="pres">
      <dgm:prSet presAssocID="{3BB500C4-E87D-AF4B-AF9D-83111CDD15FD}" presName="horzTwo" presStyleCnt="0"/>
      <dgm:spPr/>
    </dgm:pt>
    <dgm:pt modelId="{E81F32CE-7E0C-F44A-AFD1-0DFF1033D81C}" type="pres">
      <dgm:prSet presAssocID="{79C97F2C-BB76-1349-B23A-03E2154A53B7}" presName="sibSpaceTwo" presStyleCnt="0"/>
      <dgm:spPr/>
    </dgm:pt>
    <dgm:pt modelId="{8EC93F31-AFEB-A441-8E04-C679EEB2BAA9}" type="pres">
      <dgm:prSet presAssocID="{E86B8D08-793C-DF45-8EA7-0426AF56DFF7}" presName="vertTwo" presStyleCnt="0"/>
      <dgm:spPr/>
    </dgm:pt>
    <dgm:pt modelId="{3F2EFF87-87C2-AA41-A6C1-259B40DD4C3A}" type="pres">
      <dgm:prSet presAssocID="{E86B8D08-793C-DF45-8EA7-0426AF56DFF7}" presName="txTwo" presStyleLbl="node2" presStyleIdx="8" presStyleCnt="20">
        <dgm:presLayoutVars>
          <dgm:chPref val="3"/>
        </dgm:presLayoutVars>
      </dgm:prSet>
      <dgm:spPr/>
    </dgm:pt>
    <dgm:pt modelId="{9DC0B516-49E0-B441-8327-62FCCDC7908E}" type="pres">
      <dgm:prSet presAssocID="{E86B8D08-793C-DF45-8EA7-0426AF56DFF7}" presName="horzTwo" presStyleCnt="0"/>
      <dgm:spPr/>
    </dgm:pt>
    <dgm:pt modelId="{A7D7FE7A-BB81-ED4F-ACCA-F026BFC32A85}" type="pres">
      <dgm:prSet presAssocID="{D8F53161-1476-704D-89B4-F9DA4242D11A}" presName="sibSpaceTwo" presStyleCnt="0"/>
      <dgm:spPr/>
    </dgm:pt>
    <dgm:pt modelId="{502E83A4-0561-8845-AAA0-1D1827B8ED9B}" type="pres">
      <dgm:prSet presAssocID="{B173CC7D-1110-9C4F-8210-B041975A527F}" presName="vertTwo" presStyleCnt="0"/>
      <dgm:spPr/>
    </dgm:pt>
    <dgm:pt modelId="{236E4B53-EB10-8C44-AAE7-A43D0F809ED1}" type="pres">
      <dgm:prSet presAssocID="{B173CC7D-1110-9C4F-8210-B041975A527F}" presName="txTwo" presStyleLbl="node2" presStyleIdx="9" presStyleCnt="20">
        <dgm:presLayoutVars>
          <dgm:chPref val="3"/>
        </dgm:presLayoutVars>
      </dgm:prSet>
      <dgm:spPr/>
    </dgm:pt>
    <dgm:pt modelId="{ACB91662-D78F-0E4A-84B9-B30FB69A9715}" type="pres">
      <dgm:prSet presAssocID="{B173CC7D-1110-9C4F-8210-B041975A527F}" presName="horzTwo" presStyleCnt="0"/>
      <dgm:spPr/>
    </dgm:pt>
    <dgm:pt modelId="{63D8A06B-23B9-AB41-8FBF-70A8BD6F5699}" type="pres">
      <dgm:prSet presAssocID="{848638B1-75CC-5C42-B25B-08FEB4D41F33}" presName="sibSpaceTwo" presStyleCnt="0"/>
      <dgm:spPr/>
    </dgm:pt>
    <dgm:pt modelId="{3A34EA12-11F9-D041-96AF-6B09053A583F}" type="pres">
      <dgm:prSet presAssocID="{3F6D5832-6127-2943-932F-EC552BB67599}" presName="vertTwo" presStyleCnt="0"/>
      <dgm:spPr/>
    </dgm:pt>
    <dgm:pt modelId="{A1E294E3-89CE-2446-A9F8-99F067380D0D}" type="pres">
      <dgm:prSet presAssocID="{3F6D5832-6127-2943-932F-EC552BB67599}" presName="txTwo" presStyleLbl="node2" presStyleIdx="10" presStyleCnt="20">
        <dgm:presLayoutVars>
          <dgm:chPref val="3"/>
        </dgm:presLayoutVars>
      </dgm:prSet>
      <dgm:spPr/>
    </dgm:pt>
    <dgm:pt modelId="{B8DAF065-1688-6F44-B2C8-D9039966B48B}" type="pres">
      <dgm:prSet presAssocID="{3F6D5832-6127-2943-932F-EC552BB67599}" presName="horzTwo" presStyleCnt="0"/>
      <dgm:spPr/>
    </dgm:pt>
    <dgm:pt modelId="{0E4FD45B-C208-D043-8996-51D5D29AA6E5}" type="pres">
      <dgm:prSet presAssocID="{4A4E035B-BE94-6149-ADA6-2562AFE102D9}" presName="sibSpaceTwo" presStyleCnt="0"/>
      <dgm:spPr/>
    </dgm:pt>
    <dgm:pt modelId="{321EF021-CCC5-3440-A8CE-B37E99EB696C}" type="pres">
      <dgm:prSet presAssocID="{8BD7A7FF-D72B-7846-86DE-13C2E3621A28}" presName="vertTwo" presStyleCnt="0"/>
      <dgm:spPr/>
    </dgm:pt>
    <dgm:pt modelId="{07F10500-D850-A949-8019-9FB5E9A4879D}" type="pres">
      <dgm:prSet presAssocID="{8BD7A7FF-D72B-7846-86DE-13C2E3621A28}" presName="txTwo" presStyleLbl="node2" presStyleIdx="11" presStyleCnt="20">
        <dgm:presLayoutVars>
          <dgm:chPref val="3"/>
        </dgm:presLayoutVars>
      </dgm:prSet>
      <dgm:spPr/>
    </dgm:pt>
    <dgm:pt modelId="{F57ED429-571D-024F-91A1-AB8C326D2BA6}" type="pres">
      <dgm:prSet presAssocID="{8BD7A7FF-D72B-7846-86DE-13C2E3621A28}" presName="horzTwo" presStyleCnt="0"/>
      <dgm:spPr/>
    </dgm:pt>
    <dgm:pt modelId="{03F11419-D082-AB4E-AFED-BFC5E6EA70A2}" type="pres">
      <dgm:prSet presAssocID="{F3AFBEBA-F8B3-CE4F-A615-3F1182005159}" presName="sibSpaceTwo" presStyleCnt="0"/>
      <dgm:spPr/>
    </dgm:pt>
    <dgm:pt modelId="{C9330FDF-5453-414B-BCA9-6A28B10ACB45}" type="pres">
      <dgm:prSet presAssocID="{E558033E-80FB-2B4D-919A-C030EB510524}" presName="vertTwo" presStyleCnt="0"/>
      <dgm:spPr/>
    </dgm:pt>
    <dgm:pt modelId="{A01A8031-C07C-7744-A26A-76F809114484}" type="pres">
      <dgm:prSet presAssocID="{E558033E-80FB-2B4D-919A-C030EB510524}" presName="txTwo" presStyleLbl="node2" presStyleIdx="12" presStyleCnt="20">
        <dgm:presLayoutVars>
          <dgm:chPref val="3"/>
        </dgm:presLayoutVars>
      </dgm:prSet>
      <dgm:spPr/>
    </dgm:pt>
    <dgm:pt modelId="{E6203AD4-8090-9042-903C-85458025B43B}" type="pres">
      <dgm:prSet presAssocID="{E558033E-80FB-2B4D-919A-C030EB510524}" presName="horzTwo" presStyleCnt="0"/>
      <dgm:spPr/>
    </dgm:pt>
    <dgm:pt modelId="{103697C0-29AB-054A-8F1E-70CB4EE2DCE4}" type="pres">
      <dgm:prSet presAssocID="{E75D6F37-E6AE-054D-B994-E3E6A06A18EF}" presName="sibSpaceTwo" presStyleCnt="0"/>
      <dgm:spPr/>
    </dgm:pt>
    <dgm:pt modelId="{6F388326-69FE-5E4D-B0A0-611FA3D74F39}" type="pres">
      <dgm:prSet presAssocID="{2F286ED3-C066-924D-97A3-DB595FEEDEF8}" presName="vertTwo" presStyleCnt="0"/>
      <dgm:spPr/>
    </dgm:pt>
    <dgm:pt modelId="{772CA6DD-B15B-5740-BFE6-9288029196A3}" type="pres">
      <dgm:prSet presAssocID="{2F286ED3-C066-924D-97A3-DB595FEEDEF8}" presName="txTwo" presStyleLbl="node2" presStyleIdx="13" presStyleCnt="20">
        <dgm:presLayoutVars>
          <dgm:chPref val="3"/>
        </dgm:presLayoutVars>
      </dgm:prSet>
      <dgm:spPr/>
    </dgm:pt>
    <dgm:pt modelId="{0C62F7C3-4BD7-644A-8470-271F8E22A807}" type="pres">
      <dgm:prSet presAssocID="{2F286ED3-C066-924D-97A3-DB595FEEDEF8}" presName="horzTwo" presStyleCnt="0"/>
      <dgm:spPr/>
    </dgm:pt>
    <dgm:pt modelId="{C0340623-8792-594D-9E6F-2DB379D30431}" type="pres">
      <dgm:prSet presAssocID="{AFF18805-689D-9345-853A-2D3F46F94F2A}" presName="sibSpaceTwo" presStyleCnt="0"/>
      <dgm:spPr/>
    </dgm:pt>
    <dgm:pt modelId="{AEDFB0C7-2006-294E-9293-DEB2E6BD90DC}" type="pres">
      <dgm:prSet presAssocID="{C8C3DE9E-4EBF-1243-B647-0000F9E0B7D8}" presName="vertTwo" presStyleCnt="0"/>
      <dgm:spPr/>
    </dgm:pt>
    <dgm:pt modelId="{BE7FA821-1DEF-DA42-A8DE-9FF5402F5706}" type="pres">
      <dgm:prSet presAssocID="{C8C3DE9E-4EBF-1243-B647-0000F9E0B7D8}" presName="txTwo" presStyleLbl="node2" presStyleIdx="14" presStyleCnt="20">
        <dgm:presLayoutVars>
          <dgm:chPref val="3"/>
        </dgm:presLayoutVars>
      </dgm:prSet>
      <dgm:spPr/>
    </dgm:pt>
    <dgm:pt modelId="{BF4698F8-9A8C-3C4A-B64F-912C25816853}" type="pres">
      <dgm:prSet presAssocID="{C8C3DE9E-4EBF-1243-B647-0000F9E0B7D8}" presName="horzTwo" presStyleCnt="0"/>
      <dgm:spPr/>
    </dgm:pt>
    <dgm:pt modelId="{43790EBC-C1B4-6440-B3C3-EE73B0FDCF73}" type="pres">
      <dgm:prSet presAssocID="{54496F57-29A1-2F47-956D-BF0CB1152462}" presName="sibSpaceTwo" presStyleCnt="0"/>
      <dgm:spPr/>
    </dgm:pt>
    <dgm:pt modelId="{AE276177-2F60-DE47-8615-0E3C5717340B}" type="pres">
      <dgm:prSet presAssocID="{F721C3DE-3CC3-7F47-91A0-0675C42FE264}" presName="vertTwo" presStyleCnt="0"/>
      <dgm:spPr/>
    </dgm:pt>
    <dgm:pt modelId="{26B9F80E-C621-8143-8A69-185A51E1C456}" type="pres">
      <dgm:prSet presAssocID="{F721C3DE-3CC3-7F47-91A0-0675C42FE264}" presName="txTwo" presStyleLbl="node2" presStyleIdx="15" presStyleCnt="20">
        <dgm:presLayoutVars>
          <dgm:chPref val="3"/>
        </dgm:presLayoutVars>
      </dgm:prSet>
      <dgm:spPr/>
    </dgm:pt>
    <dgm:pt modelId="{DC8D68C4-304A-3543-901A-E61929923FEF}" type="pres">
      <dgm:prSet presAssocID="{F721C3DE-3CC3-7F47-91A0-0675C42FE264}" presName="horzTwo" presStyleCnt="0"/>
      <dgm:spPr/>
    </dgm:pt>
    <dgm:pt modelId="{A59B37AB-F0D3-DF4A-8B13-A0FD88B21686}" type="pres">
      <dgm:prSet presAssocID="{92723980-0AE9-534E-8CEB-C4D5DE58AD3C}" presName="sibSpaceTwo" presStyleCnt="0"/>
      <dgm:spPr/>
    </dgm:pt>
    <dgm:pt modelId="{E2E1BAA9-ADE3-B642-A02E-7691D07BD478}" type="pres">
      <dgm:prSet presAssocID="{8812C48D-6C32-2A46-AF76-94DC9D3B98B0}" presName="vertTwo" presStyleCnt="0"/>
      <dgm:spPr/>
    </dgm:pt>
    <dgm:pt modelId="{01C9B431-C65D-214D-93CD-BD4230D8B095}" type="pres">
      <dgm:prSet presAssocID="{8812C48D-6C32-2A46-AF76-94DC9D3B98B0}" presName="txTwo" presStyleLbl="node2" presStyleIdx="16" presStyleCnt="20">
        <dgm:presLayoutVars>
          <dgm:chPref val="3"/>
        </dgm:presLayoutVars>
      </dgm:prSet>
      <dgm:spPr/>
    </dgm:pt>
    <dgm:pt modelId="{9A729473-AEDB-C143-B94E-37A8664F59DF}" type="pres">
      <dgm:prSet presAssocID="{8812C48D-6C32-2A46-AF76-94DC9D3B98B0}" presName="horzTwo" presStyleCnt="0"/>
      <dgm:spPr/>
    </dgm:pt>
    <dgm:pt modelId="{D6BCE4C3-64B3-BD42-A580-A79E3FCF450C}" type="pres">
      <dgm:prSet presAssocID="{A3A6DE82-34DE-5E42-887F-9290AA2EAA5F}" presName="sibSpaceTwo" presStyleCnt="0"/>
      <dgm:spPr/>
    </dgm:pt>
    <dgm:pt modelId="{65E62852-F60F-B84D-8C84-EDBCD1C831B2}" type="pres">
      <dgm:prSet presAssocID="{A58706E1-0394-9142-938C-C544B5C62F0B}" presName="vertTwo" presStyleCnt="0"/>
      <dgm:spPr/>
    </dgm:pt>
    <dgm:pt modelId="{DD42AB80-1A7D-EE48-9E7D-844E4D4C11B2}" type="pres">
      <dgm:prSet presAssocID="{A58706E1-0394-9142-938C-C544B5C62F0B}" presName="txTwo" presStyleLbl="node2" presStyleIdx="17" presStyleCnt="20">
        <dgm:presLayoutVars>
          <dgm:chPref val="3"/>
        </dgm:presLayoutVars>
      </dgm:prSet>
      <dgm:spPr/>
    </dgm:pt>
    <dgm:pt modelId="{8CA0CDEF-8294-3A42-99C9-7E3986B5729E}" type="pres">
      <dgm:prSet presAssocID="{A58706E1-0394-9142-938C-C544B5C62F0B}" presName="horzTwo" presStyleCnt="0"/>
      <dgm:spPr/>
    </dgm:pt>
    <dgm:pt modelId="{C0E376EE-D7D8-134E-91CF-02737A1CBEA3}" type="pres">
      <dgm:prSet presAssocID="{4B923CD3-0291-FE41-BE60-B7C695A8ED8C}" presName="sibSpaceTwo" presStyleCnt="0"/>
      <dgm:spPr/>
    </dgm:pt>
    <dgm:pt modelId="{DB9BE567-2453-5646-8D5D-9DED9572833B}" type="pres">
      <dgm:prSet presAssocID="{E4CFA20D-749A-594D-8364-7E986B9CBA49}" presName="vertTwo" presStyleCnt="0"/>
      <dgm:spPr/>
    </dgm:pt>
    <dgm:pt modelId="{1D93EDF7-7A72-6843-9EA2-19115949D774}" type="pres">
      <dgm:prSet presAssocID="{E4CFA20D-749A-594D-8364-7E986B9CBA49}" presName="txTwo" presStyleLbl="node2" presStyleIdx="18" presStyleCnt="20">
        <dgm:presLayoutVars>
          <dgm:chPref val="3"/>
        </dgm:presLayoutVars>
      </dgm:prSet>
      <dgm:spPr/>
    </dgm:pt>
    <dgm:pt modelId="{BBED1E38-A9FB-D646-8C18-432D0ED87042}" type="pres">
      <dgm:prSet presAssocID="{E4CFA20D-749A-594D-8364-7E986B9CBA49}" presName="horzTwo" presStyleCnt="0"/>
      <dgm:spPr/>
    </dgm:pt>
    <dgm:pt modelId="{FF9103B3-DD6D-DE4A-BAE5-E0E57A79FB9D}" type="pres">
      <dgm:prSet presAssocID="{4784F542-90FF-3846-9CF2-618160E36966}" presName="sibSpaceTwo" presStyleCnt="0"/>
      <dgm:spPr/>
    </dgm:pt>
    <dgm:pt modelId="{F383F1FA-3C9F-FE4C-A485-0074E3A4BFC7}" type="pres">
      <dgm:prSet presAssocID="{603AEDF3-2A7A-0C41-A39E-52380BFEB09E}" presName="vertTwo" presStyleCnt="0"/>
      <dgm:spPr/>
    </dgm:pt>
    <dgm:pt modelId="{1EDB3865-ABC8-8648-BA2F-63C7EDA650E1}" type="pres">
      <dgm:prSet presAssocID="{603AEDF3-2A7A-0C41-A39E-52380BFEB09E}" presName="txTwo" presStyleLbl="node2" presStyleIdx="19" presStyleCnt="20">
        <dgm:presLayoutVars>
          <dgm:chPref val="3"/>
        </dgm:presLayoutVars>
      </dgm:prSet>
      <dgm:spPr/>
    </dgm:pt>
    <dgm:pt modelId="{ED6A4EEF-B40D-D24B-9663-84D845D580EE}" type="pres">
      <dgm:prSet presAssocID="{603AEDF3-2A7A-0C41-A39E-52380BFEB09E}" presName="horzTwo" presStyleCnt="0"/>
      <dgm:spPr/>
    </dgm:pt>
  </dgm:ptLst>
  <dgm:cxnLst>
    <dgm:cxn modelId="{6EC02400-4DF2-B546-8E88-DB7608CEED68}" srcId="{D48D40BE-DF61-594B-ABC5-241CD0B0CF41}" destId="{8812C48D-6C32-2A46-AF76-94DC9D3B98B0}" srcOrd="16" destOrd="0" parTransId="{C977B012-DD84-7446-BE77-0E741A81F7AD}" sibTransId="{A3A6DE82-34DE-5E42-887F-9290AA2EAA5F}"/>
    <dgm:cxn modelId="{CB340506-1561-DF4D-AA0A-C35C11DFE296}" srcId="{D48D40BE-DF61-594B-ABC5-241CD0B0CF41}" destId="{3C66D59F-A38A-BA43-A814-F2B0F7F77D84}" srcOrd="0" destOrd="0" parTransId="{FFFECEA3-322A-9C4C-A582-8FE895A87BAB}" sibTransId="{B5FA72BC-6B13-0C49-B4B3-848887D844DF}"/>
    <dgm:cxn modelId="{54132909-C597-7A43-81AE-18ED3CCCA5A8}" srcId="{D48D40BE-DF61-594B-ABC5-241CD0B0CF41}" destId="{2F286ED3-C066-924D-97A3-DB595FEEDEF8}" srcOrd="13" destOrd="0" parTransId="{DCB81302-9F67-7E44-A2A0-2491897FE75C}" sibTransId="{AFF18805-689D-9345-853A-2D3F46F94F2A}"/>
    <dgm:cxn modelId="{B1ED110A-ED5C-9044-9600-3EA3C76CE247}" srcId="{D48D40BE-DF61-594B-ABC5-241CD0B0CF41}" destId="{603AEDF3-2A7A-0C41-A39E-52380BFEB09E}" srcOrd="19" destOrd="0" parTransId="{C5ECD5CF-F87D-C746-B016-F2F7E71550B7}" sibTransId="{AFDFD518-E2F9-0C47-B266-228696B54843}"/>
    <dgm:cxn modelId="{15375710-6C65-C442-B25A-EC3FA559024C}" type="presOf" srcId="{C8C3DE9E-4EBF-1243-B647-0000F9E0B7D8}" destId="{BE7FA821-1DEF-DA42-A8DE-9FF5402F5706}" srcOrd="0" destOrd="0" presId="urn:microsoft.com/office/officeart/2005/8/layout/hierarchy4"/>
    <dgm:cxn modelId="{460D6710-69A3-D44C-9A50-65C14C54D703}" type="presOf" srcId="{4209FED3-689D-F24C-82D9-67F39657CE8D}" destId="{B48D8564-EC13-9745-8F7E-B1C6EFB888C9}" srcOrd="0" destOrd="0" presId="urn:microsoft.com/office/officeart/2005/8/layout/hierarchy4"/>
    <dgm:cxn modelId="{FD6A2813-206D-3643-8EB0-6E901183DC39}" type="presOf" srcId="{A58706E1-0394-9142-938C-C544B5C62F0B}" destId="{DD42AB80-1A7D-EE48-9E7D-844E4D4C11B2}" srcOrd="0" destOrd="0" presId="urn:microsoft.com/office/officeart/2005/8/layout/hierarchy4"/>
    <dgm:cxn modelId="{A4E6E528-EF43-E945-A10D-6D52B7F47D6C}" type="presOf" srcId="{D48D40BE-DF61-594B-ABC5-241CD0B0CF41}" destId="{3B9E52D4-5BFB-3142-856C-4676E142E83B}" srcOrd="0" destOrd="0" presId="urn:microsoft.com/office/officeart/2005/8/layout/hierarchy4"/>
    <dgm:cxn modelId="{982A9F2B-E6CA-694D-B5D3-94C58D7F225F}" srcId="{D48D40BE-DF61-594B-ABC5-241CD0B0CF41}" destId="{24B81258-9B3A-9244-A208-BFBB52C47A48}" srcOrd="4" destOrd="0" parTransId="{778B9BF6-B9E7-7C4B-B2AA-8F84D6C14BCF}" sibTransId="{378C9782-5C7D-A84D-9B7D-3FC0E2F8A819}"/>
    <dgm:cxn modelId="{8CC99F3C-6834-E648-9ECA-1139C6FCFAA3}" srcId="{D48D40BE-DF61-594B-ABC5-241CD0B0CF41}" destId="{9B90811D-AD48-F346-B6E4-530735F28BBE}" srcOrd="6" destOrd="0" parTransId="{666A85A6-36BE-8141-8E60-1C2004E813FD}" sibTransId="{E2EF76A2-B823-F148-BE73-49A780BD6BC5}"/>
    <dgm:cxn modelId="{C09D6C44-5FBD-124E-9CB3-30E8A736BA50}" srcId="{D48D40BE-DF61-594B-ABC5-241CD0B0CF41}" destId="{5E719820-B67D-4243-8F28-F10BBA024024}" srcOrd="1" destOrd="0" parTransId="{2E60DFC5-291B-1B46-98EA-B272E5321F03}" sibTransId="{920E848D-D221-914D-8A16-1E942F385673}"/>
    <dgm:cxn modelId="{50F8B046-2CDF-CB44-8BD8-15372F5BB755}" srcId="{D48D40BE-DF61-594B-ABC5-241CD0B0CF41}" destId="{4209FED3-689D-F24C-82D9-67F39657CE8D}" srcOrd="3" destOrd="0" parTransId="{F8BC9F6A-EB62-AD40-922B-BF1641F3DD8E}" sibTransId="{284D91B8-A40F-844A-8B49-D3487849C85E}"/>
    <dgm:cxn modelId="{10F6824A-ADF2-1543-8CB5-5B7F04C138EC}" srcId="{D48D40BE-DF61-594B-ABC5-241CD0B0CF41}" destId="{B173CC7D-1110-9C4F-8210-B041975A527F}" srcOrd="9" destOrd="0" parTransId="{6CB7E9C6-89E8-9142-94AD-B895F1863AE1}" sibTransId="{848638B1-75CC-5C42-B25B-08FEB4D41F33}"/>
    <dgm:cxn modelId="{52D26C5A-5DC7-AD45-9C61-8F9496B50D92}" type="presOf" srcId="{3C66D59F-A38A-BA43-A814-F2B0F7F77D84}" destId="{E67BA251-A4FE-BC40-A19E-5F020BDD9423}" srcOrd="0" destOrd="0" presId="urn:microsoft.com/office/officeart/2005/8/layout/hierarchy4"/>
    <dgm:cxn modelId="{C5B4305F-E0BF-684D-AE35-E66053142D77}" type="presOf" srcId="{F7C62764-3086-134F-8DE6-4BFF45EACA4B}" destId="{0FBBBFDE-83A0-C24C-9192-731E19F94A95}" srcOrd="0" destOrd="0" presId="urn:microsoft.com/office/officeart/2005/8/layout/hierarchy4"/>
    <dgm:cxn modelId="{DEC24779-D067-274D-A221-00913BBF4491}" srcId="{D48D40BE-DF61-594B-ABC5-241CD0B0CF41}" destId="{3BB500C4-E87D-AF4B-AF9D-83111CDD15FD}" srcOrd="7" destOrd="0" parTransId="{F5DFC07E-2C3F-9141-8E83-82EA24C60155}" sibTransId="{79C97F2C-BB76-1349-B23A-03E2154A53B7}"/>
    <dgm:cxn modelId="{FEA3517D-FD11-9A4A-8FEE-CB56C8D03D79}" type="presOf" srcId="{E558033E-80FB-2B4D-919A-C030EB510524}" destId="{A01A8031-C07C-7744-A26A-76F809114484}" srcOrd="0" destOrd="0" presId="urn:microsoft.com/office/officeart/2005/8/layout/hierarchy4"/>
    <dgm:cxn modelId="{FE6CC683-D882-0147-82FA-27EA534F6900}" type="presOf" srcId="{B173CC7D-1110-9C4F-8210-B041975A527F}" destId="{236E4B53-EB10-8C44-AAE7-A43D0F809ED1}" srcOrd="0" destOrd="0" presId="urn:microsoft.com/office/officeart/2005/8/layout/hierarchy4"/>
    <dgm:cxn modelId="{75A45584-0878-C441-BA99-0650B8A3330E}" srcId="{D48D40BE-DF61-594B-ABC5-241CD0B0CF41}" destId="{C8C3DE9E-4EBF-1243-B647-0000F9E0B7D8}" srcOrd="14" destOrd="0" parTransId="{BD3AC936-001B-654F-9A51-40BCFB2EB750}" sibTransId="{54496F57-29A1-2F47-956D-BF0CB1152462}"/>
    <dgm:cxn modelId="{AC989785-5F1D-1549-AE1B-732CA4EB7AEB}" type="presOf" srcId="{8812C48D-6C32-2A46-AF76-94DC9D3B98B0}" destId="{01C9B431-C65D-214D-93CD-BD4230D8B095}" srcOrd="0" destOrd="0" presId="urn:microsoft.com/office/officeart/2005/8/layout/hierarchy4"/>
    <dgm:cxn modelId="{FB77048F-A48C-DD40-AE12-6F43D0664A2D}" srcId="{D48D40BE-DF61-594B-ABC5-241CD0B0CF41}" destId="{F7C62764-3086-134F-8DE6-4BFF45EACA4B}" srcOrd="5" destOrd="0" parTransId="{476E3EF8-446C-0340-9F7A-51F540BCDF75}" sibTransId="{A330F92C-3CE9-B341-B0AC-4EA9C2D2B6B0}"/>
    <dgm:cxn modelId="{CF08E58F-0F44-1D4C-A25E-B77F409B7B40}" type="presOf" srcId="{603AEDF3-2A7A-0C41-A39E-52380BFEB09E}" destId="{1EDB3865-ABC8-8648-BA2F-63C7EDA650E1}" srcOrd="0" destOrd="0" presId="urn:microsoft.com/office/officeart/2005/8/layout/hierarchy4"/>
    <dgm:cxn modelId="{65E99592-6B2A-1F4D-A3FB-194F1574F198}" type="presOf" srcId="{3F6D5832-6127-2943-932F-EC552BB67599}" destId="{A1E294E3-89CE-2446-A9F8-99F067380D0D}" srcOrd="0" destOrd="0" presId="urn:microsoft.com/office/officeart/2005/8/layout/hierarchy4"/>
    <dgm:cxn modelId="{8788EE98-5A3F-6740-8BC8-FBF96159FAE4}" srcId="{D48D40BE-DF61-594B-ABC5-241CD0B0CF41}" destId="{8BD7A7FF-D72B-7846-86DE-13C2E3621A28}" srcOrd="11" destOrd="0" parTransId="{A0673B78-6C5B-174B-AF6C-266D7478198F}" sibTransId="{F3AFBEBA-F8B3-CE4F-A615-3F1182005159}"/>
    <dgm:cxn modelId="{6F62BF9C-9A34-3A46-B541-38134BFE25EC}" srcId="{D48D40BE-DF61-594B-ABC5-241CD0B0CF41}" destId="{E558033E-80FB-2B4D-919A-C030EB510524}" srcOrd="12" destOrd="0" parTransId="{8D7ACD41-013D-CB43-920F-9C7E5443EE56}" sibTransId="{E75D6F37-E6AE-054D-B994-E3E6A06A18EF}"/>
    <dgm:cxn modelId="{AAE1D4A2-DFF5-5348-A171-C40528E75BD6}" type="presOf" srcId="{593487AB-6607-0F47-AA48-5AE239D226A9}" destId="{2FB8E2A4-F5F5-F343-ADA5-DF6A88001C6F}" srcOrd="0" destOrd="0" presId="urn:microsoft.com/office/officeart/2005/8/layout/hierarchy4"/>
    <dgm:cxn modelId="{11DACFAB-05FB-BA48-AA90-ACF7E4588D42}" srcId="{D48D40BE-DF61-594B-ABC5-241CD0B0CF41}" destId="{E86B8D08-793C-DF45-8EA7-0426AF56DFF7}" srcOrd="8" destOrd="0" parTransId="{CC470AD8-A201-8B48-9DB9-35EB57E7CCCA}" sibTransId="{D8F53161-1476-704D-89B4-F9DA4242D11A}"/>
    <dgm:cxn modelId="{16E091B0-DAFF-CA48-9655-3BA43ADB1EA2}" srcId="{D48D40BE-DF61-594B-ABC5-241CD0B0CF41}" destId="{A58706E1-0394-9142-938C-C544B5C62F0B}" srcOrd="17" destOrd="0" parTransId="{8108C33E-A497-F04A-BBEF-96631F93DDAD}" sibTransId="{4B923CD3-0291-FE41-BE60-B7C695A8ED8C}"/>
    <dgm:cxn modelId="{90A82CB9-19D6-F645-A30F-EBEC017A7BEA}" type="presOf" srcId="{E86B8D08-793C-DF45-8EA7-0426AF56DFF7}" destId="{3F2EFF87-87C2-AA41-A6C1-259B40DD4C3A}" srcOrd="0" destOrd="0" presId="urn:microsoft.com/office/officeart/2005/8/layout/hierarchy4"/>
    <dgm:cxn modelId="{28645EBA-4AB1-B541-81C4-6CCC7EA75784}" type="presOf" srcId="{2F286ED3-C066-924D-97A3-DB595FEEDEF8}" destId="{772CA6DD-B15B-5740-BFE6-9288029196A3}" srcOrd="0" destOrd="0" presId="urn:microsoft.com/office/officeart/2005/8/layout/hierarchy4"/>
    <dgm:cxn modelId="{77B0A1C7-7C69-AA45-B738-86CA15F6AEB8}" type="presOf" srcId="{8BD7A7FF-D72B-7846-86DE-13C2E3621A28}" destId="{07F10500-D850-A949-8019-9FB5E9A4879D}" srcOrd="0" destOrd="0" presId="urn:microsoft.com/office/officeart/2005/8/layout/hierarchy4"/>
    <dgm:cxn modelId="{940ED6C8-8C9C-0340-B089-9B3B7B8E7B65}" srcId="{D48D40BE-DF61-594B-ABC5-241CD0B0CF41}" destId="{F721C3DE-3CC3-7F47-91A0-0675C42FE264}" srcOrd="15" destOrd="0" parTransId="{DFD85C40-ADA3-274C-84CF-0473028077B4}" sibTransId="{92723980-0AE9-534E-8CEB-C4D5DE58AD3C}"/>
    <dgm:cxn modelId="{8BCD8ECB-F916-3747-8589-E1C3BDB13619}" srcId="{385B4CE5-2BFC-5741-8F0C-92FC8304371F}" destId="{D48D40BE-DF61-594B-ABC5-241CD0B0CF41}" srcOrd="0" destOrd="0" parTransId="{B466D998-24BE-594D-B56A-910C63571234}" sibTransId="{D0EA735D-84D1-B14C-AA07-F3F18752A8DB}"/>
    <dgm:cxn modelId="{950E76D1-6C5A-5849-A274-0003C540E9CF}" type="presOf" srcId="{24B81258-9B3A-9244-A208-BFBB52C47A48}" destId="{553C7F36-2B44-8040-B9A9-86BE42374574}" srcOrd="0" destOrd="0" presId="urn:microsoft.com/office/officeart/2005/8/layout/hierarchy4"/>
    <dgm:cxn modelId="{FE6F36DA-880A-5246-A3A6-36CF5DDB56A5}" type="presOf" srcId="{3BB500C4-E87D-AF4B-AF9D-83111CDD15FD}" destId="{8C22C5C6-50F8-2E47-A11C-8C053EA3631A}" srcOrd="0" destOrd="0" presId="urn:microsoft.com/office/officeart/2005/8/layout/hierarchy4"/>
    <dgm:cxn modelId="{610146DF-CFAE-3342-A9CF-A5E83976529A}" type="presOf" srcId="{385B4CE5-2BFC-5741-8F0C-92FC8304371F}" destId="{15C2C852-ACE3-D04E-8C0F-752EBC63D9F1}" srcOrd="0" destOrd="0" presId="urn:microsoft.com/office/officeart/2005/8/layout/hierarchy4"/>
    <dgm:cxn modelId="{9AEAABE0-110D-9A44-BABE-019AE08EDF6D}" srcId="{D48D40BE-DF61-594B-ABC5-241CD0B0CF41}" destId="{3F6D5832-6127-2943-932F-EC552BB67599}" srcOrd="10" destOrd="0" parTransId="{4487A2A6-3D2E-4F49-950A-DBE23F6CCBA4}" sibTransId="{4A4E035B-BE94-6149-ADA6-2562AFE102D9}"/>
    <dgm:cxn modelId="{144B5AE1-6A1B-974C-9CDC-0F81B6F8C881}" type="presOf" srcId="{F721C3DE-3CC3-7F47-91A0-0675C42FE264}" destId="{26B9F80E-C621-8143-8A69-185A51E1C456}" srcOrd="0" destOrd="0" presId="urn:microsoft.com/office/officeart/2005/8/layout/hierarchy4"/>
    <dgm:cxn modelId="{4DE782E3-B99B-D644-8EBF-424C6842CE19}" srcId="{D48D40BE-DF61-594B-ABC5-241CD0B0CF41}" destId="{593487AB-6607-0F47-AA48-5AE239D226A9}" srcOrd="2" destOrd="0" parTransId="{65BDBB15-1740-3B4D-9C23-427FAD357C4D}" sibTransId="{8A2770D8-798C-D94E-825A-80563CB15938}"/>
    <dgm:cxn modelId="{C4B2C9E5-45DA-A242-A5F1-911CEB2613B4}" type="presOf" srcId="{9B90811D-AD48-F346-B6E4-530735F28BBE}" destId="{236DEC21-99F2-F74B-9B9E-29DFC8DF4EF7}" srcOrd="0" destOrd="0" presId="urn:microsoft.com/office/officeart/2005/8/layout/hierarchy4"/>
    <dgm:cxn modelId="{84111AED-2C56-5243-8343-64566B6C57B4}" type="presOf" srcId="{E4CFA20D-749A-594D-8364-7E986B9CBA49}" destId="{1D93EDF7-7A72-6843-9EA2-19115949D774}" srcOrd="0" destOrd="0" presId="urn:microsoft.com/office/officeart/2005/8/layout/hierarchy4"/>
    <dgm:cxn modelId="{11C0CDF4-0578-484A-B747-86CC67B9B81C}" type="presOf" srcId="{5E719820-B67D-4243-8F28-F10BBA024024}" destId="{AD4C83FA-2AB7-6C44-AA64-CDC7C5188A62}" srcOrd="0" destOrd="0" presId="urn:microsoft.com/office/officeart/2005/8/layout/hierarchy4"/>
    <dgm:cxn modelId="{4D3AA2FF-1540-284E-A9F2-AC3974BCC8D2}" srcId="{D48D40BE-DF61-594B-ABC5-241CD0B0CF41}" destId="{E4CFA20D-749A-594D-8364-7E986B9CBA49}" srcOrd="18" destOrd="0" parTransId="{B6375CAC-3A10-4E44-B9CA-AA5B695BFF7F}" sibTransId="{4784F542-90FF-3846-9CF2-618160E36966}"/>
    <dgm:cxn modelId="{6F7785CB-9C62-B441-8231-A5A43F2F8BE7}" type="presParOf" srcId="{15C2C852-ACE3-D04E-8C0F-752EBC63D9F1}" destId="{6AF0BBFA-5BDA-864E-8B1A-3299C2FAFF9A}" srcOrd="0" destOrd="0" presId="urn:microsoft.com/office/officeart/2005/8/layout/hierarchy4"/>
    <dgm:cxn modelId="{EEA27685-E5B3-1244-9060-FA2231B6C6AC}" type="presParOf" srcId="{6AF0BBFA-5BDA-864E-8B1A-3299C2FAFF9A}" destId="{3B9E52D4-5BFB-3142-856C-4676E142E83B}" srcOrd="0" destOrd="0" presId="urn:microsoft.com/office/officeart/2005/8/layout/hierarchy4"/>
    <dgm:cxn modelId="{2A4EC1CF-95FF-DB4C-9255-0287B7ED7D8B}" type="presParOf" srcId="{6AF0BBFA-5BDA-864E-8B1A-3299C2FAFF9A}" destId="{CC422223-A1AE-E840-B6D1-EA4F172F3A08}" srcOrd="1" destOrd="0" presId="urn:microsoft.com/office/officeart/2005/8/layout/hierarchy4"/>
    <dgm:cxn modelId="{BF7B3834-1A03-0948-81FA-08E782CD7902}" type="presParOf" srcId="{6AF0BBFA-5BDA-864E-8B1A-3299C2FAFF9A}" destId="{FC37304C-99F7-2C44-B091-909C3C621A3C}" srcOrd="2" destOrd="0" presId="urn:microsoft.com/office/officeart/2005/8/layout/hierarchy4"/>
    <dgm:cxn modelId="{739E95A6-678B-F04E-B4F8-F5A2B5F91819}" type="presParOf" srcId="{FC37304C-99F7-2C44-B091-909C3C621A3C}" destId="{CAA86088-BA56-9E4A-A760-A917ADBB901F}" srcOrd="0" destOrd="0" presId="urn:microsoft.com/office/officeart/2005/8/layout/hierarchy4"/>
    <dgm:cxn modelId="{6B4CF3EB-D768-1845-8A06-8A770D1B8F48}" type="presParOf" srcId="{CAA86088-BA56-9E4A-A760-A917ADBB901F}" destId="{E67BA251-A4FE-BC40-A19E-5F020BDD9423}" srcOrd="0" destOrd="0" presId="urn:microsoft.com/office/officeart/2005/8/layout/hierarchy4"/>
    <dgm:cxn modelId="{BBB07534-D8EB-8146-8219-66750CEF323A}" type="presParOf" srcId="{CAA86088-BA56-9E4A-A760-A917ADBB901F}" destId="{0E577358-DB41-C744-8153-73774F653838}" srcOrd="1" destOrd="0" presId="urn:microsoft.com/office/officeart/2005/8/layout/hierarchy4"/>
    <dgm:cxn modelId="{A0EF7FF6-9527-214E-BA0C-64851B49BB64}" type="presParOf" srcId="{FC37304C-99F7-2C44-B091-909C3C621A3C}" destId="{BCA330CA-F13E-9F4E-9868-1074AEA7A576}" srcOrd="1" destOrd="0" presId="urn:microsoft.com/office/officeart/2005/8/layout/hierarchy4"/>
    <dgm:cxn modelId="{832F69B3-EC7D-0F41-AF7B-9E85B796973A}" type="presParOf" srcId="{FC37304C-99F7-2C44-B091-909C3C621A3C}" destId="{91E97A85-5E36-2445-8159-C365466D4C01}" srcOrd="2" destOrd="0" presId="urn:microsoft.com/office/officeart/2005/8/layout/hierarchy4"/>
    <dgm:cxn modelId="{A23FF96B-013F-F04E-8899-B241C981C517}" type="presParOf" srcId="{91E97A85-5E36-2445-8159-C365466D4C01}" destId="{AD4C83FA-2AB7-6C44-AA64-CDC7C5188A62}" srcOrd="0" destOrd="0" presId="urn:microsoft.com/office/officeart/2005/8/layout/hierarchy4"/>
    <dgm:cxn modelId="{4D83DB8A-E653-D44D-AC7E-68207408FF24}" type="presParOf" srcId="{91E97A85-5E36-2445-8159-C365466D4C01}" destId="{24DF79CB-22C5-3740-AA73-C191BD3785A0}" srcOrd="1" destOrd="0" presId="urn:microsoft.com/office/officeart/2005/8/layout/hierarchy4"/>
    <dgm:cxn modelId="{D1F37767-5133-6443-B908-E04D4DE1A5FD}" type="presParOf" srcId="{FC37304C-99F7-2C44-B091-909C3C621A3C}" destId="{F78FA90B-E8A3-ED4F-85B2-64369309BE20}" srcOrd="3" destOrd="0" presId="urn:microsoft.com/office/officeart/2005/8/layout/hierarchy4"/>
    <dgm:cxn modelId="{4FE11527-1D60-7649-9494-9C3F7AC9EBB1}" type="presParOf" srcId="{FC37304C-99F7-2C44-B091-909C3C621A3C}" destId="{1395168A-451A-3E42-825E-A42C8AF7F2CC}" srcOrd="4" destOrd="0" presId="urn:microsoft.com/office/officeart/2005/8/layout/hierarchy4"/>
    <dgm:cxn modelId="{D43C1142-4E6F-A641-A657-35E48C93482E}" type="presParOf" srcId="{1395168A-451A-3E42-825E-A42C8AF7F2CC}" destId="{2FB8E2A4-F5F5-F343-ADA5-DF6A88001C6F}" srcOrd="0" destOrd="0" presId="urn:microsoft.com/office/officeart/2005/8/layout/hierarchy4"/>
    <dgm:cxn modelId="{10F06004-2AB3-2C44-AC86-874E9061360C}" type="presParOf" srcId="{1395168A-451A-3E42-825E-A42C8AF7F2CC}" destId="{9CAEBA9E-2BA6-2D4E-8291-47C46C45432E}" srcOrd="1" destOrd="0" presId="urn:microsoft.com/office/officeart/2005/8/layout/hierarchy4"/>
    <dgm:cxn modelId="{CD91BEC5-B311-FA4E-8CBC-CA40EA2ADF0D}" type="presParOf" srcId="{FC37304C-99F7-2C44-B091-909C3C621A3C}" destId="{D693C5A8-5592-7B43-B565-9A57D6719A57}" srcOrd="5" destOrd="0" presId="urn:microsoft.com/office/officeart/2005/8/layout/hierarchy4"/>
    <dgm:cxn modelId="{F75CAEC9-CA59-2945-8AA5-24F2F66AD52D}" type="presParOf" srcId="{FC37304C-99F7-2C44-B091-909C3C621A3C}" destId="{166DEE9E-C7B0-4E4C-8D55-47DA3FB37A31}" srcOrd="6" destOrd="0" presId="urn:microsoft.com/office/officeart/2005/8/layout/hierarchy4"/>
    <dgm:cxn modelId="{AB21238D-46FF-5B4D-BB90-3B9402659B75}" type="presParOf" srcId="{166DEE9E-C7B0-4E4C-8D55-47DA3FB37A31}" destId="{B48D8564-EC13-9745-8F7E-B1C6EFB888C9}" srcOrd="0" destOrd="0" presId="urn:microsoft.com/office/officeart/2005/8/layout/hierarchy4"/>
    <dgm:cxn modelId="{83CDFF2A-2127-0946-84F4-C570EAC42733}" type="presParOf" srcId="{166DEE9E-C7B0-4E4C-8D55-47DA3FB37A31}" destId="{56967232-E24B-5F47-9FB8-A99FFEA02FDC}" srcOrd="1" destOrd="0" presId="urn:microsoft.com/office/officeart/2005/8/layout/hierarchy4"/>
    <dgm:cxn modelId="{D39BA7DA-CD2C-B744-BBD9-2ACFFA2D46C4}" type="presParOf" srcId="{FC37304C-99F7-2C44-B091-909C3C621A3C}" destId="{2171A434-41A3-374F-AE5A-B7812A7A9C3E}" srcOrd="7" destOrd="0" presId="urn:microsoft.com/office/officeart/2005/8/layout/hierarchy4"/>
    <dgm:cxn modelId="{6C491E5C-6384-0249-8AF9-8176A46A7EB8}" type="presParOf" srcId="{FC37304C-99F7-2C44-B091-909C3C621A3C}" destId="{87DAF16D-6526-354C-9795-9C804E0C3690}" srcOrd="8" destOrd="0" presId="urn:microsoft.com/office/officeart/2005/8/layout/hierarchy4"/>
    <dgm:cxn modelId="{7F811240-AED7-A743-A3CB-1CCC8DDB862E}" type="presParOf" srcId="{87DAF16D-6526-354C-9795-9C804E0C3690}" destId="{553C7F36-2B44-8040-B9A9-86BE42374574}" srcOrd="0" destOrd="0" presId="urn:microsoft.com/office/officeart/2005/8/layout/hierarchy4"/>
    <dgm:cxn modelId="{CD39BC50-EF3E-B545-9F52-9FC2D6BD3F32}" type="presParOf" srcId="{87DAF16D-6526-354C-9795-9C804E0C3690}" destId="{2EA65B81-31A5-B04C-9FF1-289541C5F351}" srcOrd="1" destOrd="0" presId="urn:microsoft.com/office/officeart/2005/8/layout/hierarchy4"/>
    <dgm:cxn modelId="{A4AB9475-9F7A-D942-B05E-EBB4152041C4}" type="presParOf" srcId="{FC37304C-99F7-2C44-B091-909C3C621A3C}" destId="{43AF6EF8-882C-774B-A95D-CBA05F3A775A}" srcOrd="9" destOrd="0" presId="urn:microsoft.com/office/officeart/2005/8/layout/hierarchy4"/>
    <dgm:cxn modelId="{81D808D1-6417-5042-AD64-DC6697B89E46}" type="presParOf" srcId="{FC37304C-99F7-2C44-B091-909C3C621A3C}" destId="{E68D4122-5391-254A-9E0E-D359F3A11D53}" srcOrd="10" destOrd="0" presId="urn:microsoft.com/office/officeart/2005/8/layout/hierarchy4"/>
    <dgm:cxn modelId="{0F4E5043-5AA7-704F-A8A3-0B3A02A5D3D1}" type="presParOf" srcId="{E68D4122-5391-254A-9E0E-D359F3A11D53}" destId="{0FBBBFDE-83A0-C24C-9192-731E19F94A95}" srcOrd="0" destOrd="0" presId="urn:microsoft.com/office/officeart/2005/8/layout/hierarchy4"/>
    <dgm:cxn modelId="{CF42B293-5890-5046-A067-94754D7A0310}" type="presParOf" srcId="{E68D4122-5391-254A-9E0E-D359F3A11D53}" destId="{4B2AFC66-2AE8-284B-8CC3-DBF93549588A}" srcOrd="1" destOrd="0" presId="urn:microsoft.com/office/officeart/2005/8/layout/hierarchy4"/>
    <dgm:cxn modelId="{38512902-21A4-1744-B8EF-AD4B7032E527}" type="presParOf" srcId="{FC37304C-99F7-2C44-B091-909C3C621A3C}" destId="{3FEC49FD-F60E-844C-9173-30C66D884294}" srcOrd="11" destOrd="0" presId="urn:microsoft.com/office/officeart/2005/8/layout/hierarchy4"/>
    <dgm:cxn modelId="{C0A395A8-8BEB-6A41-BCB9-D04BE29C6A40}" type="presParOf" srcId="{FC37304C-99F7-2C44-B091-909C3C621A3C}" destId="{7292998C-5581-AE41-ACC8-367789A56E4F}" srcOrd="12" destOrd="0" presId="urn:microsoft.com/office/officeart/2005/8/layout/hierarchy4"/>
    <dgm:cxn modelId="{CB854191-823B-2B49-AB9A-E3CE3558FFE0}" type="presParOf" srcId="{7292998C-5581-AE41-ACC8-367789A56E4F}" destId="{236DEC21-99F2-F74B-9B9E-29DFC8DF4EF7}" srcOrd="0" destOrd="0" presId="urn:microsoft.com/office/officeart/2005/8/layout/hierarchy4"/>
    <dgm:cxn modelId="{86872E31-FDE3-984D-AF49-0CFB39552F72}" type="presParOf" srcId="{7292998C-5581-AE41-ACC8-367789A56E4F}" destId="{7E180C58-2DDD-8044-864F-A7C7205D671C}" srcOrd="1" destOrd="0" presId="urn:microsoft.com/office/officeart/2005/8/layout/hierarchy4"/>
    <dgm:cxn modelId="{C7A38D30-242C-7F4D-BFB5-1B8E96D97628}" type="presParOf" srcId="{FC37304C-99F7-2C44-B091-909C3C621A3C}" destId="{47470D39-B93E-C04C-B067-4EDDCA20F0EC}" srcOrd="13" destOrd="0" presId="urn:microsoft.com/office/officeart/2005/8/layout/hierarchy4"/>
    <dgm:cxn modelId="{060B709E-E471-794F-AF88-56AE64D11B1F}" type="presParOf" srcId="{FC37304C-99F7-2C44-B091-909C3C621A3C}" destId="{76C72DCB-CB28-0648-B180-6A3BF13759AA}" srcOrd="14" destOrd="0" presId="urn:microsoft.com/office/officeart/2005/8/layout/hierarchy4"/>
    <dgm:cxn modelId="{83C1DB7D-064F-3145-BE02-7C181CE9EEDC}" type="presParOf" srcId="{76C72DCB-CB28-0648-B180-6A3BF13759AA}" destId="{8C22C5C6-50F8-2E47-A11C-8C053EA3631A}" srcOrd="0" destOrd="0" presId="urn:microsoft.com/office/officeart/2005/8/layout/hierarchy4"/>
    <dgm:cxn modelId="{47CC549F-DA97-044A-B6FA-19D43F6E8495}" type="presParOf" srcId="{76C72DCB-CB28-0648-B180-6A3BF13759AA}" destId="{DFBA2482-B343-F941-9564-44E15106BB94}" srcOrd="1" destOrd="0" presId="urn:microsoft.com/office/officeart/2005/8/layout/hierarchy4"/>
    <dgm:cxn modelId="{C71EA729-77E5-C34F-81EA-3A9A9E98E6EC}" type="presParOf" srcId="{FC37304C-99F7-2C44-B091-909C3C621A3C}" destId="{E81F32CE-7E0C-F44A-AFD1-0DFF1033D81C}" srcOrd="15" destOrd="0" presId="urn:microsoft.com/office/officeart/2005/8/layout/hierarchy4"/>
    <dgm:cxn modelId="{0668F04F-51A5-4A4C-A8DA-2C7997A77087}" type="presParOf" srcId="{FC37304C-99F7-2C44-B091-909C3C621A3C}" destId="{8EC93F31-AFEB-A441-8E04-C679EEB2BAA9}" srcOrd="16" destOrd="0" presId="urn:microsoft.com/office/officeart/2005/8/layout/hierarchy4"/>
    <dgm:cxn modelId="{15D22F3C-4020-964F-98AB-B0F33F2262A4}" type="presParOf" srcId="{8EC93F31-AFEB-A441-8E04-C679EEB2BAA9}" destId="{3F2EFF87-87C2-AA41-A6C1-259B40DD4C3A}" srcOrd="0" destOrd="0" presId="urn:microsoft.com/office/officeart/2005/8/layout/hierarchy4"/>
    <dgm:cxn modelId="{DD2A5005-F572-A740-8972-F7E7B2A19EC8}" type="presParOf" srcId="{8EC93F31-AFEB-A441-8E04-C679EEB2BAA9}" destId="{9DC0B516-49E0-B441-8327-62FCCDC7908E}" srcOrd="1" destOrd="0" presId="urn:microsoft.com/office/officeart/2005/8/layout/hierarchy4"/>
    <dgm:cxn modelId="{7B7E55BA-A179-C749-A118-4E0683C438FD}" type="presParOf" srcId="{FC37304C-99F7-2C44-B091-909C3C621A3C}" destId="{A7D7FE7A-BB81-ED4F-ACCA-F026BFC32A85}" srcOrd="17" destOrd="0" presId="urn:microsoft.com/office/officeart/2005/8/layout/hierarchy4"/>
    <dgm:cxn modelId="{933661B2-C60E-F042-AB66-3BD9D3EB9DCC}" type="presParOf" srcId="{FC37304C-99F7-2C44-B091-909C3C621A3C}" destId="{502E83A4-0561-8845-AAA0-1D1827B8ED9B}" srcOrd="18" destOrd="0" presId="urn:microsoft.com/office/officeart/2005/8/layout/hierarchy4"/>
    <dgm:cxn modelId="{1F7D4924-46B2-C248-8B91-13C9CBAC225A}" type="presParOf" srcId="{502E83A4-0561-8845-AAA0-1D1827B8ED9B}" destId="{236E4B53-EB10-8C44-AAE7-A43D0F809ED1}" srcOrd="0" destOrd="0" presId="urn:microsoft.com/office/officeart/2005/8/layout/hierarchy4"/>
    <dgm:cxn modelId="{18109357-16B6-C74E-A6E3-59DF82C3C35A}" type="presParOf" srcId="{502E83A4-0561-8845-AAA0-1D1827B8ED9B}" destId="{ACB91662-D78F-0E4A-84B9-B30FB69A9715}" srcOrd="1" destOrd="0" presId="urn:microsoft.com/office/officeart/2005/8/layout/hierarchy4"/>
    <dgm:cxn modelId="{ACAE9CFD-8B20-2C4E-B4B2-14006D67F906}" type="presParOf" srcId="{FC37304C-99F7-2C44-B091-909C3C621A3C}" destId="{63D8A06B-23B9-AB41-8FBF-70A8BD6F5699}" srcOrd="19" destOrd="0" presId="urn:microsoft.com/office/officeart/2005/8/layout/hierarchy4"/>
    <dgm:cxn modelId="{1245B2CF-A24D-A546-ABF6-233DD36D6506}" type="presParOf" srcId="{FC37304C-99F7-2C44-B091-909C3C621A3C}" destId="{3A34EA12-11F9-D041-96AF-6B09053A583F}" srcOrd="20" destOrd="0" presId="urn:microsoft.com/office/officeart/2005/8/layout/hierarchy4"/>
    <dgm:cxn modelId="{F794D21A-5218-9145-8B2D-83B1609B3A72}" type="presParOf" srcId="{3A34EA12-11F9-D041-96AF-6B09053A583F}" destId="{A1E294E3-89CE-2446-A9F8-99F067380D0D}" srcOrd="0" destOrd="0" presId="urn:microsoft.com/office/officeart/2005/8/layout/hierarchy4"/>
    <dgm:cxn modelId="{B035BD86-6B45-3B45-858D-C00E9A385A6F}" type="presParOf" srcId="{3A34EA12-11F9-D041-96AF-6B09053A583F}" destId="{B8DAF065-1688-6F44-B2C8-D9039966B48B}" srcOrd="1" destOrd="0" presId="urn:microsoft.com/office/officeart/2005/8/layout/hierarchy4"/>
    <dgm:cxn modelId="{EBD22FCB-26CA-D740-9675-DD145F7D3E8C}" type="presParOf" srcId="{FC37304C-99F7-2C44-B091-909C3C621A3C}" destId="{0E4FD45B-C208-D043-8996-51D5D29AA6E5}" srcOrd="21" destOrd="0" presId="urn:microsoft.com/office/officeart/2005/8/layout/hierarchy4"/>
    <dgm:cxn modelId="{41C9A1AF-AD4C-B448-9165-B7F906119D33}" type="presParOf" srcId="{FC37304C-99F7-2C44-B091-909C3C621A3C}" destId="{321EF021-CCC5-3440-A8CE-B37E99EB696C}" srcOrd="22" destOrd="0" presId="urn:microsoft.com/office/officeart/2005/8/layout/hierarchy4"/>
    <dgm:cxn modelId="{FD7EBBD9-3DA1-DD4A-9203-928C901D9460}" type="presParOf" srcId="{321EF021-CCC5-3440-A8CE-B37E99EB696C}" destId="{07F10500-D850-A949-8019-9FB5E9A4879D}" srcOrd="0" destOrd="0" presId="urn:microsoft.com/office/officeart/2005/8/layout/hierarchy4"/>
    <dgm:cxn modelId="{D243B9AB-E953-D14D-B04B-D8E6F6EC267B}" type="presParOf" srcId="{321EF021-CCC5-3440-A8CE-B37E99EB696C}" destId="{F57ED429-571D-024F-91A1-AB8C326D2BA6}" srcOrd="1" destOrd="0" presId="urn:microsoft.com/office/officeart/2005/8/layout/hierarchy4"/>
    <dgm:cxn modelId="{E95F285E-21C5-8643-8CAA-584D39154DEE}" type="presParOf" srcId="{FC37304C-99F7-2C44-B091-909C3C621A3C}" destId="{03F11419-D082-AB4E-AFED-BFC5E6EA70A2}" srcOrd="23" destOrd="0" presId="urn:microsoft.com/office/officeart/2005/8/layout/hierarchy4"/>
    <dgm:cxn modelId="{F12D246C-A349-7046-B7CC-F303103AFEE2}" type="presParOf" srcId="{FC37304C-99F7-2C44-B091-909C3C621A3C}" destId="{C9330FDF-5453-414B-BCA9-6A28B10ACB45}" srcOrd="24" destOrd="0" presId="urn:microsoft.com/office/officeart/2005/8/layout/hierarchy4"/>
    <dgm:cxn modelId="{9F09C220-1983-5441-8F39-FB62018B3668}" type="presParOf" srcId="{C9330FDF-5453-414B-BCA9-6A28B10ACB45}" destId="{A01A8031-C07C-7744-A26A-76F809114484}" srcOrd="0" destOrd="0" presId="urn:microsoft.com/office/officeart/2005/8/layout/hierarchy4"/>
    <dgm:cxn modelId="{8D0DE749-363A-614D-ACD0-E80DB6621614}" type="presParOf" srcId="{C9330FDF-5453-414B-BCA9-6A28B10ACB45}" destId="{E6203AD4-8090-9042-903C-85458025B43B}" srcOrd="1" destOrd="0" presId="urn:microsoft.com/office/officeart/2005/8/layout/hierarchy4"/>
    <dgm:cxn modelId="{8EBF328D-39EE-3648-B527-8E2C6330DAAF}" type="presParOf" srcId="{FC37304C-99F7-2C44-B091-909C3C621A3C}" destId="{103697C0-29AB-054A-8F1E-70CB4EE2DCE4}" srcOrd="25" destOrd="0" presId="urn:microsoft.com/office/officeart/2005/8/layout/hierarchy4"/>
    <dgm:cxn modelId="{E5ED0F97-1895-BC4D-905F-283E08B7BFE0}" type="presParOf" srcId="{FC37304C-99F7-2C44-B091-909C3C621A3C}" destId="{6F388326-69FE-5E4D-B0A0-611FA3D74F39}" srcOrd="26" destOrd="0" presId="urn:microsoft.com/office/officeart/2005/8/layout/hierarchy4"/>
    <dgm:cxn modelId="{5C897CD8-EC1A-EF4C-BFAB-C70EA2CF2CAE}" type="presParOf" srcId="{6F388326-69FE-5E4D-B0A0-611FA3D74F39}" destId="{772CA6DD-B15B-5740-BFE6-9288029196A3}" srcOrd="0" destOrd="0" presId="urn:microsoft.com/office/officeart/2005/8/layout/hierarchy4"/>
    <dgm:cxn modelId="{8F904FA4-1951-9B42-902F-BB8B6F0CC113}" type="presParOf" srcId="{6F388326-69FE-5E4D-B0A0-611FA3D74F39}" destId="{0C62F7C3-4BD7-644A-8470-271F8E22A807}" srcOrd="1" destOrd="0" presId="urn:microsoft.com/office/officeart/2005/8/layout/hierarchy4"/>
    <dgm:cxn modelId="{4224AA3F-C9B9-9541-973A-97DB64DF292B}" type="presParOf" srcId="{FC37304C-99F7-2C44-B091-909C3C621A3C}" destId="{C0340623-8792-594D-9E6F-2DB379D30431}" srcOrd="27" destOrd="0" presId="urn:microsoft.com/office/officeart/2005/8/layout/hierarchy4"/>
    <dgm:cxn modelId="{D5145F80-E72E-7F45-B6A9-3D21FD394695}" type="presParOf" srcId="{FC37304C-99F7-2C44-B091-909C3C621A3C}" destId="{AEDFB0C7-2006-294E-9293-DEB2E6BD90DC}" srcOrd="28" destOrd="0" presId="urn:microsoft.com/office/officeart/2005/8/layout/hierarchy4"/>
    <dgm:cxn modelId="{D5240A3A-85CB-9B41-B804-2AF2D0EBC42F}" type="presParOf" srcId="{AEDFB0C7-2006-294E-9293-DEB2E6BD90DC}" destId="{BE7FA821-1DEF-DA42-A8DE-9FF5402F5706}" srcOrd="0" destOrd="0" presId="urn:microsoft.com/office/officeart/2005/8/layout/hierarchy4"/>
    <dgm:cxn modelId="{170CF764-40B2-C043-882C-C1B5AA45089F}" type="presParOf" srcId="{AEDFB0C7-2006-294E-9293-DEB2E6BD90DC}" destId="{BF4698F8-9A8C-3C4A-B64F-912C25816853}" srcOrd="1" destOrd="0" presId="urn:microsoft.com/office/officeart/2005/8/layout/hierarchy4"/>
    <dgm:cxn modelId="{B5737B31-ED56-854C-80C8-F37BCAAB1EAD}" type="presParOf" srcId="{FC37304C-99F7-2C44-B091-909C3C621A3C}" destId="{43790EBC-C1B4-6440-B3C3-EE73B0FDCF73}" srcOrd="29" destOrd="0" presId="urn:microsoft.com/office/officeart/2005/8/layout/hierarchy4"/>
    <dgm:cxn modelId="{0C7BE4E8-BE54-5F43-8544-816F6386F869}" type="presParOf" srcId="{FC37304C-99F7-2C44-B091-909C3C621A3C}" destId="{AE276177-2F60-DE47-8615-0E3C5717340B}" srcOrd="30" destOrd="0" presId="urn:microsoft.com/office/officeart/2005/8/layout/hierarchy4"/>
    <dgm:cxn modelId="{8CC0AE11-1621-3D4A-A831-4AE700364DAE}" type="presParOf" srcId="{AE276177-2F60-DE47-8615-0E3C5717340B}" destId="{26B9F80E-C621-8143-8A69-185A51E1C456}" srcOrd="0" destOrd="0" presId="urn:microsoft.com/office/officeart/2005/8/layout/hierarchy4"/>
    <dgm:cxn modelId="{F228639D-9E75-DB48-B127-2E0F02C32508}" type="presParOf" srcId="{AE276177-2F60-DE47-8615-0E3C5717340B}" destId="{DC8D68C4-304A-3543-901A-E61929923FEF}" srcOrd="1" destOrd="0" presId="urn:microsoft.com/office/officeart/2005/8/layout/hierarchy4"/>
    <dgm:cxn modelId="{67E40D83-6652-884A-B1C5-288C18F5ECEE}" type="presParOf" srcId="{FC37304C-99F7-2C44-B091-909C3C621A3C}" destId="{A59B37AB-F0D3-DF4A-8B13-A0FD88B21686}" srcOrd="31" destOrd="0" presId="urn:microsoft.com/office/officeart/2005/8/layout/hierarchy4"/>
    <dgm:cxn modelId="{0ED08303-05C4-4C40-B40A-391470C45D54}" type="presParOf" srcId="{FC37304C-99F7-2C44-B091-909C3C621A3C}" destId="{E2E1BAA9-ADE3-B642-A02E-7691D07BD478}" srcOrd="32" destOrd="0" presId="urn:microsoft.com/office/officeart/2005/8/layout/hierarchy4"/>
    <dgm:cxn modelId="{3AD16A93-8F90-1042-884A-AA3EAF2D7A16}" type="presParOf" srcId="{E2E1BAA9-ADE3-B642-A02E-7691D07BD478}" destId="{01C9B431-C65D-214D-93CD-BD4230D8B095}" srcOrd="0" destOrd="0" presId="urn:microsoft.com/office/officeart/2005/8/layout/hierarchy4"/>
    <dgm:cxn modelId="{88FF2AEF-1C5E-D94D-B295-EE1563E6E3AD}" type="presParOf" srcId="{E2E1BAA9-ADE3-B642-A02E-7691D07BD478}" destId="{9A729473-AEDB-C143-B94E-37A8664F59DF}" srcOrd="1" destOrd="0" presId="urn:microsoft.com/office/officeart/2005/8/layout/hierarchy4"/>
    <dgm:cxn modelId="{6EBBD476-6C6A-ED4D-B43C-EC0FE72F87A4}" type="presParOf" srcId="{FC37304C-99F7-2C44-B091-909C3C621A3C}" destId="{D6BCE4C3-64B3-BD42-A580-A79E3FCF450C}" srcOrd="33" destOrd="0" presId="urn:microsoft.com/office/officeart/2005/8/layout/hierarchy4"/>
    <dgm:cxn modelId="{124F07E5-2351-D140-8286-763CFFB6D166}" type="presParOf" srcId="{FC37304C-99F7-2C44-B091-909C3C621A3C}" destId="{65E62852-F60F-B84D-8C84-EDBCD1C831B2}" srcOrd="34" destOrd="0" presId="urn:microsoft.com/office/officeart/2005/8/layout/hierarchy4"/>
    <dgm:cxn modelId="{CDA93F8D-30A8-8142-966F-DB34AEF6F3D4}" type="presParOf" srcId="{65E62852-F60F-B84D-8C84-EDBCD1C831B2}" destId="{DD42AB80-1A7D-EE48-9E7D-844E4D4C11B2}" srcOrd="0" destOrd="0" presId="urn:microsoft.com/office/officeart/2005/8/layout/hierarchy4"/>
    <dgm:cxn modelId="{70913348-9B04-7844-BF36-BCD342E9DDA2}" type="presParOf" srcId="{65E62852-F60F-B84D-8C84-EDBCD1C831B2}" destId="{8CA0CDEF-8294-3A42-99C9-7E3986B5729E}" srcOrd="1" destOrd="0" presId="urn:microsoft.com/office/officeart/2005/8/layout/hierarchy4"/>
    <dgm:cxn modelId="{B817C8F0-72C5-7540-8512-851B349CD7C4}" type="presParOf" srcId="{FC37304C-99F7-2C44-B091-909C3C621A3C}" destId="{C0E376EE-D7D8-134E-91CF-02737A1CBEA3}" srcOrd="35" destOrd="0" presId="urn:microsoft.com/office/officeart/2005/8/layout/hierarchy4"/>
    <dgm:cxn modelId="{67CDC8AC-780D-D940-A779-B93AFEAFF231}" type="presParOf" srcId="{FC37304C-99F7-2C44-B091-909C3C621A3C}" destId="{DB9BE567-2453-5646-8D5D-9DED9572833B}" srcOrd="36" destOrd="0" presId="urn:microsoft.com/office/officeart/2005/8/layout/hierarchy4"/>
    <dgm:cxn modelId="{F6EA8618-310B-E241-AE75-A72D78B5C0C7}" type="presParOf" srcId="{DB9BE567-2453-5646-8D5D-9DED9572833B}" destId="{1D93EDF7-7A72-6843-9EA2-19115949D774}" srcOrd="0" destOrd="0" presId="urn:microsoft.com/office/officeart/2005/8/layout/hierarchy4"/>
    <dgm:cxn modelId="{84AE3052-FFE0-A04C-AC42-26240DA825E7}" type="presParOf" srcId="{DB9BE567-2453-5646-8D5D-9DED9572833B}" destId="{BBED1E38-A9FB-D646-8C18-432D0ED87042}" srcOrd="1" destOrd="0" presId="urn:microsoft.com/office/officeart/2005/8/layout/hierarchy4"/>
    <dgm:cxn modelId="{B470CD2B-B251-D74B-BC73-E13F000D3CF6}" type="presParOf" srcId="{FC37304C-99F7-2C44-B091-909C3C621A3C}" destId="{FF9103B3-DD6D-DE4A-BAE5-E0E57A79FB9D}" srcOrd="37" destOrd="0" presId="urn:microsoft.com/office/officeart/2005/8/layout/hierarchy4"/>
    <dgm:cxn modelId="{ECF69E74-F96D-A247-ACA7-93522054877A}" type="presParOf" srcId="{FC37304C-99F7-2C44-B091-909C3C621A3C}" destId="{F383F1FA-3C9F-FE4C-A485-0074E3A4BFC7}" srcOrd="38" destOrd="0" presId="urn:microsoft.com/office/officeart/2005/8/layout/hierarchy4"/>
    <dgm:cxn modelId="{846092BC-6AFF-C04B-A78E-7C47400FE4EA}" type="presParOf" srcId="{F383F1FA-3C9F-FE4C-A485-0074E3A4BFC7}" destId="{1EDB3865-ABC8-8648-BA2F-63C7EDA650E1}" srcOrd="0" destOrd="0" presId="urn:microsoft.com/office/officeart/2005/8/layout/hierarchy4"/>
    <dgm:cxn modelId="{4BEC4A76-2CA5-0C4E-9917-2020126CD1F3}" type="presParOf" srcId="{F383F1FA-3C9F-FE4C-A485-0074E3A4BFC7}" destId="{ED6A4EEF-B40D-D24B-9663-84D845D580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2DEEE-C534-0040-A547-7C472BEA3ED6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0F323AD-702C-F447-BAD6-D040CF9B7B0A}">
      <dgm:prSet custT="1"/>
      <dgm:spPr/>
      <dgm:t>
        <a:bodyPr/>
        <a:lstStyle/>
        <a:p>
          <a:r>
            <a:rPr lang="cs-CZ" sz="2000" dirty="0"/>
            <a:t>Národní rada elektronického zdravotnictví</a:t>
          </a:r>
        </a:p>
      </dgm:t>
    </dgm:pt>
    <dgm:pt modelId="{33860240-99B5-6E47-BE4F-69C09DC38519}" type="parTrans" cxnId="{A15C0F53-B31C-5846-A2C1-B4AF7F31E03B}">
      <dgm:prSet/>
      <dgm:spPr/>
      <dgm:t>
        <a:bodyPr/>
        <a:lstStyle/>
        <a:p>
          <a:endParaRPr lang="cs-CZ"/>
        </a:p>
      </dgm:t>
    </dgm:pt>
    <dgm:pt modelId="{5F32DDA6-D7C1-904F-BADF-A814F7B26712}" type="sibTrans" cxnId="{A15C0F53-B31C-5846-A2C1-B4AF7F31E03B}">
      <dgm:prSet/>
      <dgm:spPr/>
      <dgm:t>
        <a:bodyPr/>
        <a:lstStyle/>
        <a:p>
          <a:endParaRPr lang="cs-CZ"/>
        </a:p>
      </dgm:t>
    </dgm:pt>
    <dgm:pt modelId="{A1300B74-29F5-8F40-B0B4-E9251C0EC49B}">
      <dgm:prSet custT="1"/>
      <dgm:spPr/>
      <dgm:t>
        <a:bodyPr/>
        <a:lstStyle/>
        <a:p>
          <a:r>
            <a:rPr lang="cs-CZ" sz="1400" dirty="0"/>
            <a:t>Pracovní skupina pro telemedicínu a inovativní digitální technologie</a:t>
          </a:r>
        </a:p>
      </dgm:t>
    </dgm:pt>
    <dgm:pt modelId="{880AAD2F-2DEC-484F-A65C-F57489FF2E73}" type="parTrans" cxnId="{2FD14670-EDFB-1D45-888B-EE705A5315FC}">
      <dgm:prSet/>
      <dgm:spPr/>
      <dgm:t>
        <a:bodyPr/>
        <a:lstStyle/>
        <a:p>
          <a:endParaRPr lang="cs-CZ"/>
        </a:p>
      </dgm:t>
    </dgm:pt>
    <dgm:pt modelId="{36A86AF8-CC03-1E43-8B71-DA5A1D3F0B0F}" type="sibTrans" cxnId="{2FD14670-EDFB-1D45-888B-EE705A5315FC}">
      <dgm:prSet/>
      <dgm:spPr/>
      <dgm:t>
        <a:bodyPr/>
        <a:lstStyle/>
        <a:p>
          <a:endParaRPr lang="cs-CZ"/>
        </a:p>
      </dgm:t>
    </dgm:pt>
    <dgm:pt modelId="{10B923B2-1F12-5D46-B62E-294C2F7EC8F1}">
      <dgm:prSet custT="1"/>
      <dgm:spPr/>
      <dgm:t>
        <a:bodyPr/>
        <a:lstStyle/>
        <a:p>
          <a:r>
            <a:rPr lang="cs-CZ" sz="1800" dirty="0"/>
            <a:t>Pracovní skupina pro EHDS</a:t>
          </a:r>
        </a:p>
      </dgm:t>
    </dgm:pt>
    <dgm:pt modelId="{4C34061E-2CEE-9C44-8E06-72B08858CF34}" type="parTrans" cxnId="{9DE868E7-4B0F-E94E-AD7A-DED0A008F5E8}">
      <dgm:prSet/>
      <dgm:spPr/>
      <dgm:t>
        <a:bodyPr/>
        <a:lstStyle/>
        <a:p>
          <a:endParaRPr lang="cs-CZ"/>
        </a:p>
      </dgm:t>
    </dgm:pt>
    <dgm:pt modelId="{D61334F7-E608-6A45-84E0-6585C5ABB6B6}" type="sibTrans" cxnId="{9DE868E7-4B0F-E94E-AD7A-DED0A008F5E8}">
      <dgm:prSet/>
      <dgm:spPr/>
      <dgm:t>
        <a:bodyPr/>
        <a:lstStyle/>
        <a:p>
          <a:endParaRPr lang="cs-CZ"/>
        </a:p>
      </dgm:t>
    </dgm:pt>
    <dgm:pt modelId="{0C54FD5D-DAFC-E349-A253-80793182BC14}" type="pres">
      <dgm:prSet presAssocID="{8402DEEE-C534-0040-A547-7C472BEA3E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314B18-0CAE-EB46-9884-5C91FF1801A5}" type="pres">
      <dgm:prSet presAssocID="{A0F323AD-702C-F447-BAD6-D040CF9B7B0A}" presName="vertOne" presStyleCnt="0"/>
      <dgm:spPr/>
    </dgm:pt>
    <dgm:pt modelId="{D8E09488-852A-3D4D-A2B3-CEE3F6345BFA}" type="pres">
      <dgm:prSet presAssocID="{A0F323AD-702C-F447-BAD6-D040CF9B7B0A}" presName="txOne" presStyleLbl="node0" presStyleIdx="0" presStyleCnt="1">
        <dgm:presLayoutVars>
          <dgm:chPref val="3"/>
        </dgm:presLayoutVars>
      </dgm:prSet>
      <dgm:spPr/>
    </dgm:pt>
    <dgm:pt modelId="{A291AF28-9B0E-E846-ACCD-0E2719318C3B}" type="pres">
      <dgm:prSet presAssocID="{A0F323AD-702C-F447-BAD6-D040CF9B7B0A}" presName="parTransOne" presStyleCnt="0"/>
      <dgm:spPr/>
    </dgm:pt>
    <dgm:pt modelId="{D03AED9A-39A8-4344-AB79-5264B4DF5E27}" type="pres">
      <dgm:prSet presAssocID="{A0F323AD-702C-F447-BAD6-D040CF9B7B0A}" presName="horzOne" presStyleCnt="0"/>
      <dgm:spPr/>
    </dgm:pt>
    <dgm:pt modelId="{4B1FF783-F73A-A744-BDC8-C4271817F418}" type="pres">
      <dgm:prSet presAssocID="{A1300B74-29F5-8F40-B0B4-E9251C0EC49B}" presName="vertTwo" presStyleCnt="0"/>
      <dgm:spPr/>
    </dgm:pt>
    <dgm:pt modelId="{C7BF8F1B-D9E1-324C-AA76-7598336220C7}" type="pres">
      <dgm:prSet presAssocID="{A1300B74-29F5-8F40-B0B4-E9251C0EC49B}" presName="txTwo" presStyleLbl="node2" presStyleIdx="0" presStyleCnt="2">
        <dgm:presLayoutVars>
          <dgm:chPref val="3"/>
        </dgm:presLayoutVars>
      </dgm:prSet>
      <dgm:spPr/>
    </dgm:pt>
    <dgm:pt modelId="{FFD4176E-13A7-6144-B35F-5ED4C9951820}" type="pres">
      <dgm:prSet presAssocID="{A1300B74-29F5-8F40-B0B4-E9251C0EC49B}" presName="horzTwo" presStyleCnt="0"/>
      <dgm:spPr/>
    </dgm:pt>
    <dgm:pt modelId="{C1128BA7-77AF-6748-863E-DA58A32A7407}" type="pres">
      <dgm:prSet presAssocID="{36A86AF8-CC03-1E43-8B71-DA5A1D3F0B0F}" presName="sibSpaceTwo" presStyleCnt="0"/>
      <dgm:spPr/>
    </dgm:pt>
    <dgm:pt modelId="{4296D30D-39C0-7B4C-BE18-96ECAF87D2FF}" type="pres">
      <dgm:prSet presAssocID="{10B923B2-1F12-5D46-B62E-294C2F7EC8F1}" presName="vertTwo" presStyleCnt="0"/>
      <dgm:spPr/>
    </dgm:pt>
    <dgm:pt modelId="{9386C49A-679B-2A4B-852C-73D91B069C96}" type="pres">
      <dgm:prSet presAssocID="{10B923B2-1F12-5D46-B62E-294C2F7EC8F1}" presName="txTwo" presStyleLbl="node2" presStyleIdx="1" presStyleCnt="2">
        <dgm:presLayoutVars>
          <dgm:chPref val="3"/>
        </dgm:presLayoutVars>
      </dgm:prSet>
      <dgm:spPr/>
    </dgm:pt>
    <dgm:pt modelId="{7FE33D6A-BC75-A44C-BAC6-E6816C02A66D}" type="pres">
      <dgm:prSet presAssocID="{10B923B2-1F12-5D46-B62E-294C2F7EC8F1}" presName="horzTwo" presStyleCnt="0"/>
      <dgm:spPr/>
    </dgm:pt>
  </dgm:ptLst>
  <dgm:cxnLst>
    <dgm:cxn modelId="{A15C0F53-B31C-5846-A2C1-B4AF7F31E03B}" srcId="{8402DEEE-C534-0040-A547-7C472BEA3ED6}" destId="{A0F323AD-702C-F447-BAD6-D040CF9B7B0A}" srcOrd="0" destOrd="0" parTransId="{33860240-99B5-6E47-BE4F-69C09DC38519}" sibTransId="{5F32DDA6-D7C1-904F-BADF-A814F7B26712}"/>
    <dgm:cxn modelId="{BBEA0F69-B3E8-DC4C-AB6D-2B86A65DE9C0}" type="presOf" srcId="{10B923B2-1F12-5D46-B62E-294C2F7EC8F1}" destId="{9386C49A-679B-2A4B-852C-73D91B069C96}" srcOrd="0" destOrd="0" presId="urn:microsoft.com/office/officeart/2005/8/layout/hierarchy4"/>
    <dgm:cxn modelId="{2FD14670-EDFB-1D45-888B-EE705A5315FC}" srcId="{A0F323AD-702C-F447-BAD6-D040CF9B7B0A}" destId="{A1300B74-29F5-8F40-B0B4-E9251C0EC49B}" srcOrd="0" destOrd="0" parTransId="{880AAD2F-2DEC-484F-A65C-F57489FF2E73}" sibTransId="{36A86AF8-CC03-1E43-8B71-DA5A1D3F0B0F}"/>
    <dgm:cxn modelId="{4B296BC5-52B8-7840-971F-B98D6A4A33DE}" type="presOf" srcId="{A0F323AD-702C-F447-BAD6-D040CF9B7B0A}" destId="{D8E09488-852A-3D4D-A2B3-CEE3F6345BFA}" srcOrd="0" destOrd="0" presId="urn:microsoft.com/office/officeart/2005/8/layout/hierarchy4"/>
    <dgm:cxn modelId="{607C09D1-FA86-8B4D-92B2-4BA4F1C58A94}" type="presOf" srcId="{A1300B74-29F5-8F40-B0B4-E9251C0EC49B}" destId="{C7BF8F1B-D9E1-324C-AA76-7598336220C7}" srcOrd="0" destOrd="0" presId="urn:microsoft.com/office/officeart/2005/8/layout/hierarchy4"/>
    <dgm:cxn modelId="{9DE868E7-4B0F-E94E-AD7A-DED0A008F5E8}" srcId="{A0F323AD-702C-F447-BAD6-D040CF9B7B0A}" destId="{10B923B2-1F12-5D46-B62E-294C2F7EC8F1}" srcOrd="1" destOrd="0" parTransId="{4C34061E-2CEE-9C44-8E06-72B08858CF34}" sibTransId="{D61334F7-E608-6A45-84E0-6585C5ABB6B6}"/>
    <dgm:cxn modelId="{F4297EFA-3816-5647-92BA-B97FB6AB707D}" type="presOf" srcId="{8402DEEE-C534-0040-A547-7C472BEA3ED6}" destId="{0C54FD5D-DAFC-E349-A253-80793182BC14}" srcOrd="0" destOrd="0" presId="urn:microsoft.com/office/officeart/2005/8/layout/hierarchy4"/>
    <dgm:cxn modelId="{1ACCBD1E-E89F-044E-9BB2-65F266C95AC9}" type="presParOf" srcId="{0C54FD5D-DAFC-E349-A253-80793182BC14}" destId="{EC314B18-0CAE-EB46-9884-5C91FF1801A5}" srcOrd="0" destOrd="0" presId="urn:microsoft.com/office/officeart/2005/8/layout/hierarchy4"/>
    <dgm:cxn modelId="{1FC4D938-C175-4440-A438-26D460E97A17}" type="presParOf" srcId="{EC314B18-0CAE-EB46-9884-5C91FF1801A5}" destId="{D8E09488-852A-3D4D-A2B3-CEE3F6345BFA}" srcOrd="0" destOrd="0" presId="urn:microsoft.com/office/officeart/2005/8/layout/hierarchy4"/>
    <dgm:cxn modelId="{5B10343A-69CB-8F4A-830B-FADA36ED0092}" type="presParOf" srcId="{EC314B18-0CAE-EB46-9884-5C91FF1801A5}" destId="{A291AF28-9B0E-E846-ACCD-0E2719318C3B}" srcOrd="1" destOrd="0" presId="urn:microsoft.com/office/officeart/2005/8/layout/hierarchy4"/>
    <dgm:cxn modelId="{B93EACA8-2F62-9E49-840F-1D6B08342C4A}" type="presParOf" srcId="{EC314B18-0CAE-EB46-9884-5C91FF1801A5}" destId="{D03AED9A-39A8-4344-AB79-5264B4DF5E27}" srcOrd="2" destOrd="0" presId="urn:microsoft.com/office/officeart/2005/8/layout/hierarchy4"/>
    <dgm:cxn modelId="{F8A712F0-8DB2-0E40-A8A7-54C7EDBA51EF}" type="presParOf" srcId="{D03AED9A-39A8-4344-AB79-5264B4DF5E27}" destId="{4B1FF783-F73A-A744-BDC8-C4271817F418}" srcOrd="0" destOrd="0" presId="urn:microsoft.com/office/officeart/2005/8/layout/hierarchy4"/>
    <dgm:cxn modelId="{09D756B5-A2B1-6746-8070-21391BF1282A}" type="presParOf" srcId="{4B1FF783-F73A-A744-BDC8-C4271817F418}" destId="{C7BF8F1B-D9E1-324C-AA76-7598336220C7}" srcOrd="0" destOrd="0" presId="urn:microsoft.com/office/officeart/2005/8/layout/hierarchy4"/>
    <dgm:cxn modelId="{282F4AE7-BAC4-8C41-B443-2E5236F28E64}" type="presParOf" srcId="{4B1FF783-F73A-A744-BDC8-C4271817F418}" destId="{FFD4176E-13A7-6144-B35F-5ED4C9951820}" srcOrd="1" destOrd="0" presId="urn:microsoft.com/office/officeart/2005/8/layout/hierarchy4"/>
    <dgm:cxn modelId="{F71378A5-CF9E-E14E-9E8F-712BCB1C0275}" type="presParOf" srcId="{D03AED9A-39A8-4344-AB79-5264B4DF5E27}" destId="{C1128BA7-77AF-6748-863E-DA58A32A7407}" srcOrd="1" destOrd="0" presId="urn:microsoft.com/office/officeart/2005/8/layout/hierarchy4"/>
    <dgm:cxn modelId="{C69F11CB-946B-EA45-AAF8-C616B33259E4}" type="presParOf" srcId="{D03AED9A-39A8-4344-AB79-5264B4DF5E27}" destId="{4296D30D-39C0-7B4C-BE18-96ECAF87D2FF}" srcOrd="2" destOrd="0" presId="urn:microsoft.com/office/officeart/2005/8/layout/hierarchy4"/>
    <dgm:cxn modelId="{26924183-69A4-2241-ACBC-5183C0204875}" type="presParOf" srcId="{4296D30D-39C0-7B4C-BE18-96ECAF87D2FF}" destId="{9386C49A-679B-2A4B-852C-73D91B069C96}" srcOrd="0" destOrd="0" presId="urn:microsoft.com/office/officeart/2005/8/layout/hierarchy4"/>
    <dgm:cxn modelId="{0C2D500A-3337-664F-9D6D-347E1F1A45C3}" type="presParOf" srcId="{4296D30D-39C0-7B4C-BE18-96ECAF87D2FF}" destId="{7FE33D6A-BC75-A44C-BAC6-E6816C02A6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67503-71B7-2848-A286-0968A5D7AF3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4F737C01-0275-B144-84D0-7BD28E2D9015}">
      <dgm:prSet custT="1"/>
      <dgm:spPr/>
      <dgm:t>
        <a:bodyPr/>
        <a:lstStyle/>
        <a:p>
          <a:r>
            <a:rPr lang="cs-CZ" sz="1800" dirty="0"/>
            <a:t>Výbor pro programové řízení digitalizace zdravotnictví</a:t>
          </a:r>
        </a:p>
      </dgm:t>
    </dgm:pt>
    <dgm:pt modelId="{DA814E18-BF47-7B42-BE2B-497AFAB4D538}" type="parTrans" cxnId="{C7931661-AEFA-5244-91B7-278CF1826714}">
      <dgm:prSet/>
      <dgm:spPr/>
      <dgm:t>
        <a:bodyPr/>
        <a:lstStyle/>
        <a:p>
          <a:endParaRPr lang="cs-CZ" sz="1400"/>
        </a:p>
      </dgm:t>
    </dgm:pt>
    <dgm:pt modelId="{7FCCEAB6-2F06-5641-91E5-8EA2DF58C9DB}" type="sibTrans" cxnId="{C7931661-AEFA-5244-91B7-278CF1826714}">
      <dgm:prSet/>
      <dgm:spPr/>
      <dgm:t>
        <a:bodyPr/>
        <a:lstStyle/>
        <a:p>
          <a:endParaRPr lang="cs-CZ" sz="1400"/>
        </a:p>
      </dgm:t>
    </dgm:pt>
    <dgm:pt modelId="{766CC03B-FB3B-B44A-BE38-38146C8A1385}">
      <dgm:prSet custT="1"/>
      <dgm:spPr/>
      <dgm:t>
        <a:bodyPr/>
        <a:lstStyle/>
        <a:p>
          <a:r>
            <a:rPr lang="cs-CZ" sz="1200" dirty="0"/>
            <a:t>Rezortní architektonický výbor elektronizace zdravotnictví</a:t>
          </a:r>
        </a:p>
      </dgm:t>
    </dgm:pt>
    <dgm:pt modelId="{102D32DA-F981-904D-AC32-E2EAAE39FE4C}" type="parTrans" cxnId="{4736748E-D397-5947-95A2-C6F642A24753}">
      <dgm:prSet/>
      <dgm:spPr/>
      <dgm:t>
        <a:bodyPr/>
        <a:lstStyle/>
        <a:p>
          <a:endParaRPr lang="cs-CZ" sz="1400"/>
        </a:p>
      </dgm:t>
    </dgm:pt>
    <dgm:pt modelId="{13194CFB-9C8F-8D42-9587-90945CE862F1}" type="sibTrans" cxnId="{4736748E-D397-5947-95A2-C6F642A24753}">
      <dgm:prSet/>
      <dgm:spPr/>
      <dgm:t>
        <a:bodyPr/>
        <a:lstStyle/>
        <a:p>
          <a:endParaRPr lang="cs-CZ" sz="1400"/>
        </a:p>
      </dgm:t>
    </dgm:pt>
    <dgm:pt modelId="{AE441C60-E849-C644-AF30-BE3A1979D908}">
      <dgm:prSet custT="1"/>
      <dgm:spPr/>
      <dgm:t>
        <a:bodyPr/>
        <a:lstStyle/>
        <a:p>
          <a:r>
            <a:rPr lang="cs-CZ" sz="1200" dirty="0"/>
            <a:t>Pracovní skupina pro </a:t>
          </a:r>
          <a:r>
            <a:rPr lang="cs-CZ" sz="1200" dirty="0" err="1"/>
            <a:t>Interooperabilitu</a:t>
          </a:r>
          <a:endParaRPr lang="cs-CZ" sz="1200" dirty="0"/>
        </a:p>
      </dgm:t>
    </dgm:pt>
    <dgm:pt modelId="{155C9C49-5865-494B-8AC7-742196A7E6CA}" type="parTrans" cxnId="{6A992E8A-8AB8-8342-B717-99DF86415750}">
      <dgm:prSet/>
      <dgm:spPr/>
      <dgm:t>
        <a:bodyPr/>
        <a:lstStyle/>
        <a:p>
          <a:endParaRPr lang="cs-CZ" sz="1400"/>
        </a:p>
      </dgm:t>
    </dgm:pt>
    <dgm:pt modelId="{04C6DBD4-F46C-C145-B99E-93F3BF94BFA8}" type="sibTrans" cxnId="{6A992E8A-8AB8-8342-B717-99DF86415750}">
      <dgm:prSet/>
      <dgm:spPr/>
      <dgm:t>
        <a:bodyPr/>
        <a:lstStyle/>
        <a:p>
          <a:endParaRPr lang="cs-CZ" sz="1400"/>
        </a:p>
      </dgm:t>
    </dgm:pt>
    <dgm:pt modelId="{B825F5C5-5062-B64C-8E2F-130EAF152E99}" type="pres">
      <dgm:prSet presAssocID="{CD167503-71B7-2848-A286-0968A5D7AF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F82559-0B37-0B49-B4D1-797159079D72}" type="pres">
      <dgm:prSet presAssocID="{4F737C01-0275-B144-84D0-7BD28E2D9015}" presName="vertOne" presStyleCnt="0"/>
      <dgm:spPr/>
    </dgm:pt>
    <dgm:pt modelId="{8762A231-4CD9-D441-BC84-790CBD9D5B86}" type="pres">
      <dgm:prSet presAssocID="{4F737C01-0275-B144-84D0-7BD28E2D9015}" presName="txOne" presStyleLbl="node0" presStyleIdx="0" presStyleCnt="1">
        <dgm:presLayoutVars>
          <dgm:chPref val="3"/>
        </dgm:presLayoutVars>
      </dgm:prSet>
      <dgm:spPr/>
    </dgm:pt>
    <dgm:pt modelId="{508CCBDE-F4A3-CE4A-BFA3-2DFB35267EBF}" type="pres">
      <dgm:prSet presAssocID="{4F737C01-0275-B144-84D0-7BD28E2D9015}" presName="parTransOne" presStyleCnt="0"/>
      <dgm:spPr/>
    </dgm:pt>
    <dgm:pt modelId="{0123F81C-4EEC-664C-81D9-5EBBE8E3E8C4}" type="pres">
      <dgm:prSet presAssocID="{4F737C01-0275-B144-84D0-7BD28E2D9015}" presName="horzOne" presStyleCnt="0"/>
      <dgm:spPr/>
    </dgm:pt>
    <dgm:pt modelId="{59EF35D5-FA51-5E4C-84CA-BB223D5C6B22}" type="pres">
      <dgm:prSet presAssocID="{766CC03B-FB3B-B44A-BE38-38146C8A1385}" presName="vertTwo" presStyleCnt="0"/>
      <dgm:spPr/>
    </dgm:pt>
    <dgm:pt modelId="{9C99A3C0-6D85-8A4B-AEB3-82A19C27FD81}" type="pres">
      <dgm:prSet presAssocID="{766CC03B-FB3B-B44A-BE38-38146C8A1385}" presName="txTwo" presStyleLbl="node2" presStyleIdx="0" presStyleCnt="2">
        <dgm:presLayoutVars>
          <dgm:chPref val="3"/>
        </dgm:presLayoutVars>
      </dgm:prSet>
      <dgm:spPr/>
    </dgm:pt>
    <dgm:pt modelId="{87D0A64A-BAE4-6A4E-9AA1-5B73511CA6BC}" type="pres">
      <dgm:prSet presAssocID="{766CC03B-FB3B-B44A-BE38-38146C8A1385}" presName="horzTwo" presStyleCnt="0"/>
      <dgm:spPr/>
    </dgm:pt>
    <dgm:pt modelId="{119A7B2F-9184-F248-BCCE-0BDF5D50F7F0}" type="pres">
      <dgm:prSet presAssocID="{13194CFB-9C8F-8D42-9587-90945CE862F1}" presName="sibSpaceTwo" presStyleCnt="0"/>
      <dgm:spPr/>
    </dgm:pt>
    <dgm:pt modelId="{0232A1C9-D3D6-4D41-8740-8F1C2894B236}" type="pres">
      <dgm:prSet presAssocID="{AE441C60-E849-C644-AF30-BE3A1979D908}" presName="vertTwo" presStyleCnt="0"/>
      <dgm:spPr/>
    </dgm:pt>
    <dgm:pt modelId="{AC4A6868-20D0-BD43-B598-3C5077A7810D}" type="pres">
      <dgm:prSet presAssocID="{AE441C60-E849-C644-AF30-BE3A1979D908}" presName="txTwo" presStyleLbl="node2" presStyleIdx="1" presStyleCnt="2">
        <dgm:presLayoutVars>
          <dgm:chPref val="3"/>
        </dgm:presLayoutVars>
      </dgm:prSet>
      <dgm:spPr/>
    </dgm:pt>
    <dgm:pt modelId="{310A1B0A-E596-DF45-84C2-4EB57CC34736}" type="pres">
      <dgm:prSet presAssocID="{AE441C60-E849-C644-AF30-BE3A1979D908}" presName="horzTwo" presStyleCnt="0"/>
      <dgm:spPr/>
    </dgm:pt>
  </dgm:ptLst>
  <dgm:cxnLst>
    <dgm:cxn modelId="{971E1D1B-FAEF-ED43-B2B6-A58C3451BE29}" type="presOf" srcId="{CD167503-71B7-2848-A286-0968A5D7AF31}" destId="{B825F5C5-5062-B64C-8E2F-130EAF152E99}" srcOrd="0" destOrd="0" presId="urn:microsoft.com/office/officeart/2005/8/layout/hierarchy4"/>
    <dgm:cxn modelId="{1BA0BB27-8FB6-D241-AE48-BD06F13E7B45}" type="presOf" srcId="{4F737C01-0275-B144-84D0-7BD28E2D9015}" destId="{8762A231-4CD9-D441-BC84-790CBD9D5B86}" srcOrd="0" destOrd="0" presId="urn:microsoft.com/office/officeart/2005/8/layout/hierarchy4"/>
    <dgm:cxn modelId="{C7931661-AEFA-5244-91B7-278CF1826714}" srcId="{CD167503-71B7-2848-A286-0968A5D7AF31}" destId="{4F737C01-0275-B144-84D0-7BD28E2D9015}" srcOrd="0" destOrd="0" parTransId="{DA814E18-BF47-7B42-BE2B-497AFAB4D538}" sibTransId="{7FCCEAB6-2F06-5641-91E5-8EA2DF58C9DB}"/>
    <dgm:cxn modelId="{57545478-20ED-B748-AB0D-BCDDFA85351A}" type="presOf" srcId="{AE441C60-E849-C644-AF30-BE3A1979D908}" destId="{AC4A6868-20D0-BD43-B598-3C5077A7810D}" srcOrd="0" destOrd="0" presId="urn:microsoft.com/office/officeart/2005/8/layout/hierarchy4"/>
    <dgm:cxn modelId="{6A992E8A-8AB8-8342-B717-99DF86415750}" srcId="{4F737C01-0275-B144-84D0-7BD28E2D9015}" destId="{AE441C60-E849-C644-AF30-BE3A1979D908}" srcOrd="1" destOrd="0" parTransId="{155C9C49-5865-494B-8AC7-742196A7E6CA}" sibTransId="{04C6DBD4-F46C-C145-B99E-93F3BF94BFA8}"/>
    <dgm:cxn modelId="{4736748E-D397-5947-95A2-C6F642A24753}" srcId="{4F737C01-0275-B144-84D0-7BD28E2D9015}" destId="{766CC03B-FB3B-B44A-BE38-38146C8A1385}" srcOrd="0" destOrd="0" parTransId="{102D32DA-F981-904D-AC32-E2EAAE39FE4C}" sibTransId="{13194CFB-9C8F-8D42-9587-90945CE862F1}"/>
    <dgm:cxn modelId="{792C68C1-7560-664E-8A9B-605717BD9F47}" type="presOf" srcId="{766CC03B-FB3B-B44A-BE38-38146C8A1385}" destId="{9C99A3C0-6D85-8A4B-AEB3-82A19C27FD81}" srcOrd="0" destOrd="0" presId="urn:microsoft.com/office/officeart/2005/8/layout/hierarchy4"/>
    <dgm:cxn modelId="{5EEC4E07-EDD5-164D-95AD-8ECB35C09A4C}" type="presParOf" srcId="{B825F5C5-5062-B64C-8E2F-130EAF152E99}" destId="{E4F82559-0B37-0B49-B4D1-797159079D72}" srcOrd="0" destOrd="0" presId="urn:microsoft.com/office/officeart/2005/8/layout/hierarchy4"/>
    <dgm:cxn modelId="{038BFE16-467A-5140-880E-B3352BF9DABE}" type="presParOf" srcId="{E4F82559-0B37-0B49-B4D1-797159079D72}" destId="{8762A231-4CD9-D441-BC84-790CBD9D5B86}" srcOrd="0" destOrd="0" presId="urn:microsoft.com/office/officeart/2005/8/layout/hierarchy4"/>
    <dgm:cxn modelId="{59388210-A962-6441-A93E-1260087110CF}" type="presParOf" srcId="{E4F82559-0B37-0B49-B4D1-797159079D72}" destId="{508CCBDE-F4A3-CE4A-BFA3-2DFB35267EBF}" srcOrd="1" destOrd="0" presId="urn:microsoft.com/office/officeart/2005/8/layout/hierarchy4"/>
    <dgm:cxn modelId="{EFFC40C4-A37D-2549-834D-EF83744C7ED3}" type="presParOf" srcId="{E4F82559-0B37-0B49-B4D1-797159079D72}" destId="{0123F81C-4EEC-664C-81D9-5EBBE8E3E8C4}" srcOrd="2" destOrd="0" presId="urn:microsoft.com/office/officeart/2005/8/layout/hierarchy4"/>
    <dgm:cxn modelId="{4670FFB2-0093-8E40-9BA4-19155AE23653}" type="presParOf" srcId="{0123F81C-4EEC-664C-81D9-5EBBE8E3E8C4}" destId="{59EF35D5-FA51-5E4C-84CA-BB223D5C6B22}" srcOrd="0" destOrd="0" presId="urn:microsoft.com/office/officeart/2005/8/layout/hierarchy4"/>
    <dgm:cxn modelId="{452B2EA1-43CB-DB40-BE60-B646CF33DF78}" type="presParOf" srcId="{59EF35D5-FA51-5E4C-84CA-BB223D5C6B22}" destId="{9C99A3C0-6D85-8A4B-AEB3-82A19C27FD81}" srcOrd="0" destOrd="0" presId="urn:microsoft.com/office/officeart/2005/8/layout/hierarchy4"/>
    <dgm:cxn modelId="{97C61C7F-DB6E-8843-BE99-45BA8DE3DD69}" type="presParOf" srcId="{59EF35D5-FA51-5E4C-84CA-BB223D5C6B22}" destId="{87D0A64A-BAE4-6A4E-9AA1-5B73511CA6BC}" srcOrd="1" destOrd="0" presId="urn:microsoft.com/office/officeart/2005/8/layout/hierarchy4"/>
    <dgm:cxn modelId="{F5381B5B-E08F-624F-87F1-6B499A82BD93}" type="presParOf" srcId="{0123F81C-4EEC-664C-81D9-5EBBE8E3E8C4}" destId="{119A7B2F-9184-F248-BCCE-0BDF5D50F7F0}" srcOrd="1" destOrd="0" presId="urn:microsoft.com/office/officeart/2005/8/layout/hierarchy4"/>
    <dgm:cxn modelId="{7F7D92C5-8085-C642-8130-62D17E9ACEA6}" type="presParOf" srcId="{0123F81C-4EEC-664C-81D9-5EBBE8E3E8C4}" destId="{0232A1C9-D3D6-4D41-8740-8F1C2894B236}" srcOrd="2" destOrd="0" presId="urn:microsoft.com/office/officeart/2005/8/layout/hierarchy4"/>
    <dgm:cxn modelId="{1D5BD588-E374-CF40-B4FA-CFE90FF201FF}" type="presParOf" srcId="{0232A1C9-D3D6-4D41-8740-8F1C2894B236}" destId="{AC4A6868-20D0-BD43-B598-3C5077A7810D}" srcOrd="0" destOrd="0" presId="urn:microsoft.com/office/officeart/2005/8/layout/hierarchy4"/>
    <dgm:cxn modelId="{BFF797BA-5A54-154D-A4F0-D2F0CC3F76EF}" type="presParOf" srcId="{0232A1C9-D3D6-4D41-8740-8F1C2894B236}" destId="{310A1B0A-E596-DF45-84C2-4EB57CC347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FEEBE4-32C4-5541-9AFB-29B2979C30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39C924-E527-4041-A2F1-93E8CEB21A44}">
      <dgm:prSet custT="1"/>
      <dgm:spPr/>
      <dgm:t>
        <a:bodyPr/>
        <a:lstStyle/>
        <a:p>
          <a:pPr algn="ctr"/>
          <a:r>
            <a:rPr lang="cs-CZ" sz="1800" i="0" dirty="0"/>
            <a:t>07/2024, Předložení návrhu zákona Legislativní radě vlády bez rozporu. </a:t>
          </a:r>
        </a:p>
      </dgm:t>
    </dgm:pt>
    <dgm:pt modelId="{A06D52ED-623B-1D47-948A-701604C89927}" type="parTrans" cxnId="{806C6A53-0F2B-1F4C-A9FF-A1309A706347}">
      <dgm:prSet/>
      <dgm:spPr/>
      <dgm:t>
        <a:bodyPr/>
        <a:lstStyle/>
        <a:p>
          <a:endParaRPr lang="cs-CZ" i="0"/>
        </a:p>
      </dgm:t>
    </dgm:pt>
    <dgm:pt modelId="{E3CC531C-C634-ED4F-B5DB-A06E28A0DB6B}" type="sibTrans" cxnId="{806C6A53-0F2B-1F4C-A9FF-A1309A706347}">
      <dgm:prSet/>
      <dgm:spPr/>
      <dgm:t>
        <a:bodyPr/>
        <a:lstStyle/>
        <a:p>
          <a:endParaRPr lang="cs-CZ" i="0"/>
        </a:p>
      </dgm:t>
    </dgm:pt>
    <dgm:pt modelId="{063AFA1F-AFB1-6A46-89D1-3DE05BE53B87}" type="pres">
      <dgm:prSet presAssocID="{EEFEEBE4-32C4-5541-9AFB-29B2979C30D6}" presName="linear" presStyleCnt="0">
        <dgm:presLayoutVars>
          <dgm:animLvl val="lvl"/>
          <dgm:resizeHandles val="exact"/>
        </dgm:presLayoutVars>
      </dgm:prSet>
      <dgm:spPr/>
    </dgm:pt>
    <dgm:pt modelId="{B8E61547-2AB0-354B-9CAB-8D74126FF0CA}" type="pres">
      <dgm:prSet presAssocID="{1339C924-E527-4041-A2F1-93E8CEB21A44}" presName="parentText" presStyleLbl="node1" presStyleIdx="0" presStyleCnt="1" custScaleY="45161" custLinFactNeighborX="5355" custLinFactNeighborY="-63475">
        <dgm:presLayoutVars>
          <dgm:chMax val="0"/>
          <dgm:bulletEnabled val="1"/>
        </dgm:presLayoutVars>
      </dgm:prSet>
      <dgm:spPr/>
    </dgm:pt>
  </dgm:ptLst>
  <dgm:cxnLst>
    <dgm:cxn modelId="{305E261D-D7E0-8E43-BCF4-C2ED9BF33B75}" type="presOf" srcId="{EEFEEBE4-32C4-5541-9AFB-29B2979C30D6}" destId="{063AFA1F-AFB1-6A46-89D1-3DE05BE53B87}" srcOrd="0" destOrd="0" presId="urn:microsoft.com/office/officeart/2005/8/layout/vList2"/>
    <dgm:cxn modelId="{806C6A53-0F2B-1F4C-A9FF-A1309A706347}" srcId="{EEFEEBE4-32C4-5541-9AFB-29B2979C30D6}" destId="{1339C924-E527-4041-A2F1-93E8CEB21A44}" srcOrd="0" destOrd="0" parTransId="{A06D52ED-623B-1D47-948A-701604C89927}" sibTransId="{E3CC531C-C634-ED4F-B5DB-A06E28A0DB6B}"/>
    <dgm:cxn modelId="{5BE3DB71-6CCB-ED48-858F-F2BF952442AD}" type="presOf" srcId="{1339C924-E527-4041-A2F1-93E8CEB21A44}" destId="{B8E61547-2AB0-354B-9CAB-8D74126FF0CA}" srcOrd="0" destOrd="0" presId="urn:microsoft.com/office/officeart/2005/8/layout/vList2"/>
    <dgm:cxn modelId="{6B749EB0-686C-5546-BAA3-15F9EB6058D0}" type="presParOf" srcId="{063AFA1F-AFB1-6A46-89D1-3DE05BE53B87}" destId="{B8E61547-2AB0-354B-9CAB-8D74126FF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4BAE50-7243-A04D-A26F-DB38FA036E0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EC8BB16-3932-0348-A4E7-7B2FB9A1EA55}">
      <dgm:prSet custT="1"/>
      <dgm:spPr/>
      <dgm:t>
        <a:bodyPr/>
        <a:lstStyle/>
        <a:p>
          <a:r>
            <a:rPr lang="cs-CZ" sz="1900" b="1" dirty="0"/>
            <a:t>Kmenový registr pacientů</a:t>
          </a:r>
        </a:p>
      </dgm:t>
    </dgm:pt>
    <dgm:pt modelId="{3972440F-8B86-8F41-B0ED-FD0950DC9F46}" type="parTrans" cxnId="{740F5977-81CB-8048-9052-B3F88687D5C0}">
      <dgm:prSet/>
      <dgm:spPr/>
      <dgm:t>
        <a:bodyPr/>
        <a:lstStyle/>
        <a:p>
          <a:endParaRPr lang="cs-CZ"/>
        </a:p>
      </dgm:t>
    </dgm:pt>
    <dgm:pt modelId="{95AE5AA0-7852-DF47-8D8B-EF99169089B6}" type="sibTrans" cxnId="{740F5977-81CB-8048-9052-B3F88687D5C0}">
      <dgm:prSet/>
      <dgm:spPr/>
      <dgm:t>
        <a:bodyPr/>
        <a:lstStyle/>
        <a:p>
          <a:endParaRPr lang="cs-CZ"/>
        </a:p>
      </dgm:t>
    </dgm:pt>
    <dgm:pt modelId="{7A6A25C0-FDC9-BF40-881A-1C4E90FB7D32}">
      <dgm:prSet custT="1"/>
      <dgm:spPr/>
      <dgm:t>
        <a:bodyPr/>
        <a:lstStyle/>
        <a:p>
          <a:r>
            <a:rPr lang="cs-CZ" sz="1900" b="1" dirty="0"/>
            <a:t>Registr oprávnění</a:t>
          </a:r>
        </a:p>
      </dgm:t>
    </dgm:pt>
    <dgm:pt modelId="{6910CFBD-D07A-F543-B9CE-242D12FE19EF}" type="parTrans" cxnId="{E1542737-830E-DD43-8F80-45A93F77624C}">
      <dgm:prSet/>
      <dgm:spPr/>
      <dgm:t>
        <a:bodyPr/>
        <a:lstStyle/>
        <a:p>
          <a:endParaRPr lang="cs-CZ"/>
        </a:p>
      </dgm:t>
    </dgm:pt>
    <dgm:pt modelId="{1E58A3E3-0578-9C41-9F1B-8CF717E7D7CD}" type="sibTrans" cxnId="{E1542737-830E-DD43-8F80-45A93F77624C}">
      <dgm:prSet/>
      <dgm:spPr/>
      <dgm:t>
        <a:bodyPr/>
        <a:lstStyle/>
        <a:p>
          <a:endParaRPr lang="cs-CZ"/>
        </a:p>
      </dgm:t>
    </dgm:pt>
    <dgm:pt modelId="{4F330982-CEB3-8E4D-A917-F36B9CCC1AA2}">
      <dgm:prSet custT="1"/>
      <dgm:spPr/>
      <dgm:t>
        <a:bodyPr/>
        <a:lstStyle/>
        <a:p>
          <a:r>
            <a:rPr lang="cs-CZ" sz="1600" dirty="0"/>
            <a:t>Doplněny údaje o:</a:t>
          </a:r>
        </a:p>
      </dgm:t>
    </dgm:pt>
    <dgm:pt modelId="{DFD56A83-A2F5-184D-862B-224D7EA8D0F1}" type="parTrans" cxnId="{0F45C54E-C012-1C4B-9216-3F3D88C3E940}">
      <dgm:prSet/>
      <dgm:spPr/>
      <dgm:t>
        <a:bodyPr/>
        <a:lstStyle/>
        <a:p>
          <a:endParaRPr lang="cs-CZ"/>
        </a:p>
      </dgm:t>
    </dgm:pt>
    <dgm:pt modelId="{43C8AD89-6B14-A74A-99EA-5BDB357FE8FE}" type="sibTrans" cxnId="{0F45C54E-C012-1C4B-9216-3F3D88C3E940}">
      <dgm:prSet/>
      <dgm:spPr/>
      <dgm:t>
        <a:bodyPr/>
        <a:lstStyle/>
        <a:p>
          <a:endParaRPr lang="cs-CZ"/>
        </a:p>
      </dgm:t>
    </dgm:pt>
    <dgm:pt modelId="{DE7AC4B7-3F16-8945-935B-2A4EE43F3345}">
      <dgm:prSet custT="1"/>
      <dgm:spPr/>
      <dgm:t>
        <a:bodyPr/>
        <a:lstStyle/>
        <a:p>
          <a:r>
            <a:rPr lang="cs-CZ" sz="1600" dirty="0"/>
            <a:t>Registr oprávnění bude realizován za účelem udělování a řízení práv přístupů ke službám a údajům v v elektronickém zdravotnictví. Bude obsahovat např.</a:t>
          </a:r>
        </a:p>
      </dgm:t>
    </dgm:pt>
    <dgm:pt modelId="{E5873D67-4A9B-574C-AB19-4AD2E6625128}" type="parTrans" cxnId="{28173CD5-4D87-AE47-A9EE-8735CF939DD1}">
      <dgm:prSet/>
      <dgm:spPr/>
      <dgm:t>
        <a:bodyPr/>
        <a:lstStyle/>
        <a:p>
          <a:endParaRPr lang="cs-CZ"/>
        </a:p>
      </dgm:t>
    </dgm:pt>
    <dgm:pt modelId="{FD138883-D824-7246-B4F7-89EA85FE8A09}" type="sibTrans" cxnId="{28173CD5-4D87-AE47-A9EE-8735CF939DD1}">
      <dgm:prSet/>
      <dgm:spPr/>
      <dgm:t>
        <a:bodyPr/>
        <a:lstStyle/>
        <a:p>
          <a:endParaRPr lang="cs-CZ"/>
        </a:p>
      </dgm:t>
    </dgm:pt>
    <dgm:pt modelId="{6174F3AC-ECB9-8545-ABC3-A50CC0D61786}">
      <dgm:prSet custT="1"/>
      <dgm:spPr/>
      <dgm:t>
        <a:bodyPr/>
        <a:lstStyle/>
        <a:p>
          <a:r>
            <a:rPr lang="cs-CZ" sz="1600" dirty="0"/>
            <a:t>Zdravotní způsobilosti k řízení motorových vozidel podle zákona o silničním provozu. Cílem je okamžitá dostupnost informace v rámci například silniční kontroly o existenci zdravotní nezpůsobilosti.</a:t>
          </a:r>
        </a:p>
      </dgm:t>
    </dgm:pt>
    <dgm:pt modelId="{16392F5C-EB8E-0442-965A-DF68597001AC}" type="parTrans" cxnId="{03D64490-829F-3940-A4BA-C879954E2355}">
      <dgm:prSet/>
      <dgm:spPr/>
      <dgm:t>
        <a:bodyPr/>
        <a:lstStyle/>
        <a:p>
          <a:endParaRPr lang="cs-CZ"/>
        </a:p>
      </dgm:t>
    </dgm:pt>
    <dgm:pt modelId="{D8424829-DB97-CD4B-9D29-3E47A83B86FE}" type="sibTrans" cxnId="{03D64490-829F-3940-A4BA-C879954E2355}">
      <dgm:prSet/>
      <dgm:spPr/>
      <dgm:t>
        <a:bodyPr/>
        <a:lstStyle/>
        <a:p>
          <a:endParaRPr lang="cs-CZ"/>
        </a:p>
      </dgm:t>
    </dgm:pt>
    <dgm:pt modelId="{6908B80C-6882-C14B-851C-CD703BCF173E}">
      <dgm:prSet custT="1"/>
      <dgm:spPr/>
      <dgm:t>
        <a:bodyPr/>
        <a:lstStyle/>
        <a:p>
          <a:r>
            <a:rPr lang="cs-CZ" sz="1600" dirty="0"/>
            <a:t>identifikaci agendy</a:t>
          </a:r>
        </a:p>
      </dgm:t>
    </dgm:pt>
    <dgm:pt modelId="{5728060D-D534-6C4D-BFB1-CABCE77B497F}" type="parTrans" cxnId="{DC079B8B-00C1-3F43-B9E9-C9E2415B01E1}">
      <dgm:prSet/>
      <dgm:spPr/>
      <dgm:t>
        <a:bodyPr/>
        <a:lstStyle/>
        <a:p>
          <a:endParaRPr lang="cs-CZ"/>
        </a:p>
      </dgm:t>
    </dgm:pt>
    <dgm:pt modelId="{417BCAEC-5956-6B42-B30B-07C5EFB96133}" type="sibTrans" cxnId="{DC079B8B-00C1-3F43-B9E9-C9E2415B01E1}">
      <dgm:prSet/>
      <dgm:spPr/>
      <dgm:t>
        <a:bodyPr/>
        <a:lstStyle/>
        <a:p>
          <a:endParaRPr lang="cs-CZ"/>
        </a:p>
      </dgm:t>
    </dgm:pt>
    <dgm:pt modelId="{4BCF7C29-1BC9-6D45-B86D-C052959870F6}">
      <dgm:prSet custT="1"/>
      <dgm:spPr/>
      <dgm:t>
        <a:bodyPr/>
        <a:lstStyle/>
        <a:p>
          <a:r>
            <a:rPr lang="cs-CZ" sz="1600" dirty="0">
              <a:solidFill>
                <a:schemeClr val="tx1"/>
              </a:solidFill>
            </a:rPr>
            <a:t>rozsah oprávnění k zastupování</a:t>
          </a:r>
        </a:p>
      </dgm:t>
    </dgm:pt>
    <dgm:pt modelId="{4713B871-C575-A447-8768-EE5DDE3B5D0D}" type="parTrans" cxnId="{E6DD92E6-6657-D94E-97F5-E288EF92A194}">
      <dgm:prSet/>
      <dgm:spPr/>
      <dgm:t>
        <a:bodyPr/>
        <a:lstStyle/>
        <a:p>
          <a:endParaRPr lang="cs-CZ"/>
        </a:p>
      </dgm:t>
    </dgm:pt>
    <dgm:pt modelId="{8B18C0F9-41FE-054F-B811-D9CDF2B7F80B}" type="sibTrans" cxnId="{E6DD92E6-6657-D94E-97F5-E288EF92A194}">
      <dgm:prSet/>
      <dgm:spPr/>
      <dgm:t>
        <a:bodyPr/>
        <a:lstStyle/>
        <a:p>
          <a:endParaRPr lang="cs-CZ"/>
        </a:p>
      </dgm:t>
    </dgm:pt>
    <dgm:pt modelId="{CBFA9BA8-C7B5-D44A-A9EB-5A414CB1FB33}">
      <dgm:prSet custT="1"/>
      <dgm:spPr/>
      <dgm:t>
        <a:bodyPr/>
        <a:lstStyle/>
        <a:p>
          <a:r>
            <a:rPr lang="cs-CZ" sz="1600" dirty="0"/>
            <a:t>datum vzniku, změny nebo zániku oprávnění k zastupování.</a:t>
          </a:r>
        </a:p>
      </dgm:t>
    </dgm:pt>
    <dgm:pt modelId="{422E7AD1-F554-FE4E-9F11-FCFCB9C9E1F9}" type="parTrans" cxnId="{83D4A726-C490-C440-B375-1EE358CA8CAB}">
      <dgm:prSet/>
      <dgm:spPr/>
      <dgm:t>
        <a:bodyPr/>
        <a:lstStyle/>
        <a:p>
          <a:endParaRPr lang="cs-CZ"/>
        </a:p>
      </dgm:t>
    </dgm:pt>
    <dgm:pt modelId="{F75BCE03-2D96-2C42-8688-6B22B4E984E0}" type="sibTrans" cxnId="{83D4A726-C490-C440-B375-1EE358CA8CAB}">
      <dgm:prSet/>
      <dgm:spPr/>
      <dgm:t>
        <a:bodyPr/>
        <a:lstStyle/>
        <a:p>
          <a:endParaRPr lang="cs-CZ"/>
        </a:p>
      </dgm:t>
    </dgm:pt>
    <dgm:pt modelId="{162A733E-DC23-AA47-825A-6FD890AA392B}">
      <dgm:prSet custT="1"/>
      <dgm:spPr/>
      <dgm:t>
        <a:bodyPr/>
        <a:lstStyle/>
        <a:p>
          <a:r>
            <a:rPr lang="cs-CZ" sz="1600" dirty="0"/>
            <a:t>Údaj o tom, že je pacient držitelem oprávnění k nakládání se zbraněmi nebo municí podle jiného právního předpisu. Tento záznam umožní tuto informaci poskytnout lékaři, který v případě identifikace např. psychicky labilního pacienta může na možná související rizika upozornit PČR.</a:t>
          </a:r>
        </a:p>
      </dgm:t>
    </dgm:pt>
    <dgm:pt modelId="{60D881DA-D2A0-E74F-AD82-3EF1D0C8131D}" type="sibTrans" cxnId="{99837748-5079-3C44-8B52-FA2408CC1E09}">
      <dgm:prSet/>
      <dgm:spPr/>
      <dgm:t>
        <a:bodyPr/>
        <a:lstStyle/>
        <a:p>
          <a:endParaRPr lang="cs-CZ"/>
        </a:p>
      </dgm:t>
    </dgm:pt>
    <dgm:pt modelId="{23E301BC-380C-3042-A269-779A97536B43}" type="parTrans" cxnId="{99837748-5079-3C44-8B52-FA2408CC1E09}">
      <dgm:prSet/>
      <dgm:spPr/>
      <dgm:t>
        <a:bodyPr/>
        <a:lstStyle/>
        <a:p>
          <a:endParaRPr lang="cs-CZ"/>
        </a:p>
      </dgm:t>
    </dgm:pt>
    <dgm:pt modelId="{0BEFF34E-EA21-134B-A660-D2BEF90AF468}" type="pres">
      <dgm:prSet presAssocID="{054BAE50-7243-A04D-A26F-DB38FA036E02}" presName="linear" presStyleCnt="0">
        <dgm:presLayoutVars>
          <dgm:dir/>
          <dgm:animLvl val="lvl"/>
          <dgm:resizeHandles val="exact"/>
        </dgm:presLayoutVars>
      </dgm:prSet>
      <dgm:spPr/>
    </dgm:pt>
    <dgm:pt modelId="{099A6993-A5F0-5944-9D1D-9BD3998A5C40}" type="pres">
      <dgm:prSet presAssocID="{BEC8BB16-3932-0348-A4E7-7B2FB9A1EA55}" presName="parentLin" presStyleCnt="0"/>
      <dgm:spPr/>
    </dgm:pt>
    <dgm:pt modelId="{7ACE539F-DFFD-5045-BD55-69241462F574}" type="pres">
      <dgm:prSet presAssocID="{BEC8BB16-3932-0348-A4E7-7B2FB9A1EA55}" presName="parentLeftMargin" presStyleLbl="node1" presStyleIdx="0" presStyleCnt="2"/>
      <dgm:spPr/>
    </dgm:pt>
    <dgm:pt modelId="{93E022B9-0F19-E447-938A-DA060DB1FB0E}" type="pres">
      <dgm:prSet presAssocID="{BEC8BB16-3932-0348-A4E7-7B2FB9A1EA55}" presName="parentText" presStyleLbl="node1" presStyleIdx="0" presStyleCnt="2" custScaleY="69638">
        <dgm:presLayoutVars>
          <dgm:chMax val="0"/>
          <dgm:bulletEnabled val="1"/>
        </dgm:presLayoutVars>
      </dgm:prSet>
      <dgm:spPr/>
    </dgm:pt>
    <dgm:pt modelId="{2548C257-00E5-2049-ACB3-28AC20A3FB63}" type="pres">
      <dgm:prSet presAssocID="{BEC8BB16-3932-0348-A4E7-7B2FB9A1EA55}" presName="negativeSpace" presStyleCnt="0"/>
      <dgm:spPr/>
    </dgm:pt>
    <dgm:pt modelId="{9D3A57A6-D090-8A48-8A92-297EC3DFD156}" type="pres">
      <dgm:prSet presAssocID="{BEC8BB16-3932-0348-A4E7-7B2FB9A1EA55}" presName="childText" presStyleLbl="conFgAcc1" presStyleIdx="0" presStyleCnt="2" custLinFactNeighborX="-316" custLinFactNeighborY="-69446">
        <dgm:presLayoutVars>
          <dgm:bulletEnabled val="1"/>
        </dgm:presLayoutVars>
      </dgm:prSet>
      <dgm:spPr/>
    </dgm:pt>
    <dgm:pt modelId="{DB219F48-D8CF-6144-B1FC-C5AA30D3525F}" type="pres">
      <dgm:prSet presAssocID="{95AE5AA0-7852-DF47-8D8B-EF99169089B6}" presName="spaceBetweenRectangles" presStyleCnt="0"/>
      <dgm:spPr/>
    </dgm:pt>
    <dgm:pt modelId="{DEAD75E6-6EDD-B148-A216-119503950DF9}" type="pres">
      <dgm:prSet presAssocID="{7A6A25C0-FDC9-BF40-881A-1C4E90FB7D32}" presName="parentLin" presStyleCnt="0"/>
      <dgm:spPr/>
    </dgm:pt>
    <dgm:pt modelId="{F760E1A6-943E-6E46-82AB-CB3D7EDA85C9}" type="pres">
      <dgm:prSet presAssocID="{7A6A25C0-FDC9-BF40-881A-1C4E90FB7D32}" presName="parentLeftMargin" presStyleLbl="node1" presStyleIdx="0" presStyleCnt="2"/>
      <dgm:spPr/>
    </dgm:pt>
    <dgm:pt modelId="{E97666EF-33F5-D145-985E-D3DD135E4C55}" type="pres">
      <dgm:prSet presAssocID="{7A6A25C0-FDC9-BF40-881A-1C4E90FB7D32}" presName="parentText" presStyleLbl="node1" presStyleIdx="1" presStyleCnt="2" custScaleY="72446">
        <dgm:presLayoutVars>
          <dgm:chMax val="0"/>
          <dgm:bulletEnabled val="1"/>
        </dgm:presLayoutVars>
      </dgm:prSet>
      <dgm:spPr/>
    </dgm:pt>
    <dgm:pt modelId="{04E12EA8-B01C-394F-AB1A-C1B1F0897BA1}" type="pres">
      <dgm:prSet presAssocID="{7A6A25C0-FDC9-BF40-881A-1C4E90FB7D32}" presName="negativeSpace" presStyleCnt="0"/>
      <dgm:spPr/>
    </dgm:pt>
    <dgm:pt modelId="{0DDC14C2-E980-CF42-930C-F93EC3E8367A}" type="pres">
      <dgm:prSet presAssocID="{7A6A25C0-FDC9-BF40-881A-1C4E90FB7D3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DA8B07-17E9-2144-A6E1-0526392C6D56}" type="presOf" srcId="{6908B80C-6882-C14B-851C-CD703BCF173E}" destId="{0DDC14C2-E980-CF42-930C-F93EC3E8367A}" srcOrd="0" destOrd="1" presId="urn:microsoft.com/office/officeart/2005/8/layout/list1"/>
    <dgm:cxn modelId="{C3A02923-A9C1-464B-972D-564F1D79E7CC}" type="presOf" srcId="{4F330982-CEB3-8E4D-A917-F36B9CCC1AA2}" destId="{9D3A57A6-D090-8A48-8A92-297EC3DFD156}" srcOrd="0" destOrd="0" presId="urn:microsoft.com/office/officeart/2005/8/layout/list1"/>
    <dgm:cxn modelId="{83D4A726-C490-C440-B375-1EE358CA8CAB}" srcId="{DE7AC4B7-3F16-8945-935B-2A4EE43F3345}" destId="{CBFA9BA8-C7B5-D44A-A9EB-5A414CB1FB33}" srcOrd="2" destOrd="0" parTransId="{422E7AD1-F554-FE4E-9F11-FCFCB9C9E1F9}" sibTransId="{F75BCE03-2D96-2C42-8688-6B22B4E984E0}"/>
    <dgm:cxn modelId="{DAE20132-FE3E-9443-BFD2-856D31960215}" type="presOf" srcId="{BEC8BB16-3932-0348-A4E7-7B2FB9A1EA55}" destId="{7ACE539F-DFFD-5045-BD55-69241462F574}" srcOrd="0" destOrd="0" presId="urn:microsoft.com/office/officeart/2005/8/layout/list1"/>
    <dgm:cxn modelId="{E1542737-830E-DD43-8F80-45A93F77624C}" srcId="{054BAE50-7243-A04D-A26F-DB38FA036E02}" destId="{7A6A25C0-FDC9-BF40-881A-1C4E90FB7D32}" srcOrd="1" destOrd="0" parTransId="{6910CFBD-D07A-F543-B9CE-242D12FE19EF}" sibTransId="{1E58A3E3-0578-9C41-9F1B-8CF717E7D7CD}"/>
    <dgm:cxn modelId="{99837748-5079-3C44-8B52-FA2408CC1E09}" srcId="{4F330982-CEB3-8E4D-A917-F36B9CCC1AA2}" destId="{162A733E-DC23-AA47-825A-6FD890AA392B}" srcOrd="1" destOrd="0" parTransId="{23E301BC-380C-3042-A269-779A97536B43}" sibTransId="{60D881DA-D2A0-E74F-AD82-3EF1D0C8131D}"/>
    <dgm:cxn modelId="{207B8C4A-0923-C641-B99F-845A0EB10E70}" type="presOf" srcId="{DE7AC4B7-3F16-8945-935B-2A4EE43F3345}" destId="{0DDC14C2-E980-CF42-930C-F93EC3E8367A}" srcOrd="0" destOrd="0" presId="urn:microsoft.com/office/officeart/2005/8/layout/list1"/>
    <dgm:cxn modelId="{0F45C54E-C012-1C4B-9216-3F3D88C3E940}" srcId="{BEC8BB16-3932-0348-A4E7-7B2FB9A1EA55}" destId="{4F330982-CEB3-8E4D-A917-F36B9CCC1AA2}" srcOrd="0" destOrd="0" parTransId="{DFD56A83-A2F5-184D-862B-224D7EA8D0F1}" sibTransId="{43C8AD89-6B14-A74A-99EA-5BDB357FE8FE}"/>
    <dgm:cxn modelId="{50C87067-EBC9-8740-B3F9-B8E4C76073D2}" type="presOf" srcId="{7A6A25C0-FDC9-BF40-881A-1C4E90FB7D32}" destId="{E97666EF-33F5-D145-985E-D3DD135E4C55}" srcOrd="1" destOrd="0" presId="urn:microsoft.com/office/officeart/2005/8/layout/list1"/>
    <dgm:cxn modelId="{740F5977-81CB-8048-9052-B3F88687D5C0}" srcId="{054BAE50-7243-A04D-A26F-DB38FA036E02}" destId="{BEC8BB16-3932-0348-A4E7-7B2FB9A1EA55}" srcOrd="0" destOrd="0" parTransId="{3972440F-8B86-8F41-B0ED-FD0950DC9F46}" sibTransId="{95AE5AA0-7852-DF47-8D8B-EF99169089B6}"/>
    <dgm:cxn modelId="{DC079B8B-00C1-3F43-B9E9-C9E2415B01E1}" srcId="{DE7AC4B7-3F16-8945-935B-2A4EE43F3345}" destId="{6908B80C-6882-C14B-851C-CD703BCF173E}" srcOrd="0" destOrd="0" parTransId="{5728060D-D534-6C4D-BFB1-CABCE77B497F}" sibTransId="{417BCAEC-5956-6B42-B30B-07C5EFB96133}"/>
    <dgm:cxn modelId="{03D64490-829F-3940-A4BA-C879954E2355}" srcId="{4F330982-CEB3-8E4D-A917-F36B9CCC1AA2}" destId="{6174F3AC-ECB9-8545-ABC3-A50CC0D61786}" srcOrd="0" destOrd="0" parTransId="{16392F5C-EB8E-0442-965A-DF68597001AC}" sibTransId="{D8424829-DB97-CD4B-9D29-3E47A83B86FE}"/>
    <dgm:cxn modelId="{E2124EB0-4512-0840-A2D9-667B51A74F85}" type="presOf" srcId="{7A6A25C0-FDC9-BF40-881A-1C4E90FB7D32}" destId="{F760E1A6-943E-6E46-82AB-CB3D7EDA85C9}" srcOrd="0" destOrd="0" presId="urn:microsoft.com/office/officeart/2005/8/layout/list1"/>
    <dgm:cxn modelId="{3DAB40B2-E4A7-9C46-8926-E4130DCCA618}" type="presOf" srcId="{054BAE50-7243-A04D-A26F-DB38FA036E02}" destId="{0BEFF34E-EA21-134B-A660-D2BEF90AF468}" srcOrd="0" destOrd="0" presId="urn:microsoft.com/office/officeart/2005/8/layout/list1"/>
    <dgm:cxn modelId="{28173CD5-4D87-AE47-A9EE-8735CF939DD1}" srcId="{7A6A25C0-FDC9-BF40-881A-1C4E90FB7D32}" destId="{DE7AC4B7-3F16-8945-935B-2A4EE43F3345}" srcOrd="0" destOrd="0" parTransId="{E5873D67-4A9B-574C-AB19-4AD2E6625128}" sibTransId="{FD138883-D824-7246-B4F7-89EA85FE8A09}"/>
    <dgm:cxn modelId="{A49F93E0-2569-0248-AC12-8CF81E5CD224}" type="presOf" srcId="{4BCF7C29-1BC9-6D45-B86D-C052959870F6}" destId="{0DDC14C2-E980-CF42-930C-F93EC3E8367A}" srcOrd="0" destOrd="2" presId="urn:microsoft.com/office/officeart/2005/8/layout/list1"/>
    <dgm:cxn modelId="{30D69BE1-661D-0640-A5D5-C72B660710B0}" type="presOf" srcId="{CBFA9BA8-C7B5-D44A-A9EB-5A414CB1FB33}" destId="{0DDC14C2-E980-CF42-930C-F93EC3E8367A}" srcOrd="0" destOrd="3" presId="urn:microsoft.com/office/officeart/2005/8/layout/list1"/>
    <dgm:cxn modelId="{F0C0FFE1-85A9-F84A-9982-1FB17AD9EE59}" type="presOf" srcId="{BEC8BB16-3932-0348-A4E7-7B2FB9A1EA55}" destId="{93E022B9-0F19-E447-938A-DA060DB1FB0E}" srcOrd="1" destOrd="0" presId="urn:microsoft.com/office/officeart/2005/8/layout/list1"/>
    <dgm:cxn modelId="{F62B0DE2-F39E-7D49-84AE-C8CE6F9AADDC}" type="presOf" srcId="{6174F3AC-ECB9-8545-ABC3-A50CC0D61786}" destId="{9D3A57A6-D090-8A48-8A92-297EC3DFD156}" srcOrd="0" destOrd="1" presId="urn:microsoft.com/office/officeart/2005/8/layout/list1"/>
    <dgm:cxn modelId="{E6DD92E6-6657-D94E-97F5-E288EF92A194}" srcId="{DE7AC4B7-3F16-8945-935B-2A4EE43F3345}" destId="{4BCF7C29-1BC9-6D45-B86D-C052959870F6}" srcOrd="1" destOrd="0" parTransId="{4713B871-C575-A447-8768-EE5DDE3B5D0D}" sibTransId="{8B18C0F9-41FE-054F-B811-D9CDF2B7F80B}"/>
    <dgm:cxn modelId="{677A41E8-44D6-E743-A144-8674E72D941E}" type="presOf" srcId="{162A733E-DC23-AA47-825A-6FD890AA392B}" destId="{9D3A57A6-D090-8A48-8A92-297EC3DFD156}" srcOrd="0" destOrd="2" presId="urn:microsoft.com/office/officeart/2005/8/layout/list1"/>
    <dgm:cxn modelId="{2774E005-2E3B-0944-90B6-437F7880ADF7}" type="presParOf" srcId="{0BEFF34E-EA21-134B-A660-D2BEF90AF468}" destId="{099A6993-A5F0-5944-9D1D-9BD3998A5C40}" srcOrd="0" destOrd="0" presId="urn:microsoft.com/office/officeart/2005/8/layout/list1"/>
    <dgm:cxn modelId="{C15065DC-81D9-D343-8ACD-0D80A7A3639B}" type="presParOf" srcId="{099A6993-A5F0-5944-9D1D-9BD3998A5C40}" destId="{7ACE539F-DFFD-5045-BD55-69241462F574}" srcOrd="0" destOrd="0" presId="urn:microsoft.com/office/officeart/2005/8/layout/list1"/>
    <dgm:cxn modelId="{DFAEDEAC-3CC9-C74D-9E0C-EAAA00A8C17D}" type="presParOf" srcId="{099A6993-A5F0-5944-9D1D-9BD3998A5C40}" destId="{93E022B9-0F19-E447-938A-DA060DB1FB0E}" srcOrd="1" destOrd="0" presId="urn:microsoft.com/office/officeart/2005/8/layout/list1"/>
    <dgm:cxn modelId="{27B5A776-1146-CE4F-9629-2353F59AAAC2}" type="presParOf" srcId="{0BEFF34E-EA21-134B-A660-D2BEF90AF468}" destId="{2548C257-00E5-2049-ACB3-28AC20A3FB63}" srcOrd="1" destOrd="0" presId="urn:microsoft.com/office/officeart/2005/8/layout/list1"/>
    <dgm:cxn modelId="{CE2EFEB2-7E58-7E40-B4A2-CC3B0EB57888}" type="presParOf" srcId="{0BEFF34E-EA21-134B-A660-D2BEF90AF468}" destId="{9D3A57A6-D090-8A48-8A92-297EC3DFD156}" srcOrd="2" destOrd="0" presId="urn:microsoft.com/office/officeart/2005/8/layout/list1"/>
    <dgm:cxn modelId="{51D00B5A-195D-D948-A393-B66892569E88}" type="presParOf" srcId="{0BEFF34E-EA21-134B-A660-D2BEF90AF468}" destId="{DB219F48-D8CF-6144-B1FC-C5AA30D3525F}" srcOrd="3" destOrd="0" presId="urn:microsoft.com/office/officeart/2005/8/layout/list1"/>
    <dgm:cxn modelId="{35959A44-FF37-FF49-A644-60E1ACA21FAD}" type="presParOf" srcId="{0BEFF34E-EA21-134B-A660-D2BEF90AF468}" destId="{DEAD75E6-6EDD-B148-A216-119503950DF9}" srcOrd="4" destOrd="0" presId="urn:microsoft.com/office/officeart/2005/8/layout/list1"/>
    <dgm:cxn modelId="{47D77152-33C4-584F-812F-D0441244F8D6}" type="presParOf" srcId="{DEAD75E6-6EDD-B148-A216-119503950DF9}" destId="{F760E1A6-943E-6E46-82AB-CB3D7EDA85C9}" srcOrd="0" destOrd="0" presId="urn:microsoft.com/office/officeart/2005/8/layout/list1"/>
    <dgm:cxn modelId="{7EBD60BC-C5E7-6E44-A729-FDC48EFD0DD6}" type="presParOf" srcId="{DEAD75E6-6EDD-B148-A216-119503950DF9}" destId="{E97666EF-33F5-D145-985E-D3DD135E4C55}" srcOrd="1" destOrd="0" presId="urn:microsoft.com/office/officeart/2005/8/layout/list1"/>
    <dgm:cxn modelId="{E8E3B2CC-F4EC-A14B-933A-B9340AC6036B}" type="presParOf" srcId="{0BEFF34E-EA21-134B-A660-D2BEF90AF468}" destId="{04E12EA8-B01C-394F-AB1A-C1B1F0897BA1}" srcOrd="5" destOrd="0" presId="urn:microsoft.com/office/officeart/2005/8/layout/list1"/>
    <dgm:cxn modelId="{AB7B2036-C8CD-7049-92FE-B4F0706E1619}" type="presParOf" srcId="{0BEFF34E-EA21-134B-A660-D2BEF90AF468}" destId="{0DDC14C2-E980-CF42-930C-F93EC3E836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4BAE50-7243-A04D-A26F-DB38FA036E02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C0CE88F-069B-9041-B38B-9BFA1FDEA17A}">
      <dgm:prSet custT="1"/>
      <dgm:spPr/>
      <dgm:t>
        <a:bodyPr/>
        <a:lstStyle/>
        <a:p>
          <a:r>
            <a:rPr lang="cs-CZ" sz="1900" b="1" dirty="0"/>
            <a:t>Služby mobilní aplikace pro nahlížení na údaje – „</a:t>
          </a:r>
          <a:r>
            <a:rPr lang="cs-CZ" sz="1900" b="1" dirty="0" err="1"/>
            <a:t>EZKarta</a:t>
          </a:r>
          <a:r>
            <a:rPr lang="cs-CZ" sz="1900" b="1" dirty="0"/>
            <a:t>“</a:t>
          </a:r>
        </a:p>
      </dgm:t>
    </dgm:pt>
    <dgm:pt modelId="{41258308-EB95-A14D-B850-03F33B2D9C73}" type="parTrans" cxnId="{08A5DD91-6C47-3B41-8004-94AC98A97CFC}">
      <dgm:prSet/>
      <dgm:spPr/>
      <dgm:t>
        <a:bodyPr/>
        <a:lstStyle/>
        <a:p>
          <a:endParaRPr lang="cs-CZ"/>
        </a:p>
      </dgm:t>
    </dgm:pt>
    <dgm:pt modelId="{154CFE69-041F-A841-B4B0-0D6F72F01DE8}" type="sibTrans" cxnId="{08A5DD91-6C47-3B41-8004-94AC98A97CFC}">
      <dgm:prSet/>
      <dgm:spPr/>
      <dgm:t>
        <a:bodyPr/>
        <a:lstStyle/>
        <a:p>
          <a:endParaRPr lang="cs-CZ"/>
        </a:p>
      </dgm:t>
    </dgm:pt>
    <dgm:pt modelId="{E4A09A69-C13C-A440-9D12-DF5CACE47878}">
      <dgm:prSet custT="1"/>
      <dgm:spPr/>
      <dgm:t>
        <a:bodyPr/>
        <a:lstStyle/>
        <a:p>
          <a:r>
            <a:rPr lang="cs-CZ" sz="1600" b="1" dirty="0"/>
            <a:t>Realizováno prostřednictvím mobilní aplikace</a:t>
          </a:r>
        </a:p>
      </dgm:t>
    </dgm:pt>
    <dgm:pt modelId="{54EAAECC-7FE5-6C4F-89D1-47BBBB2C5727}" type="parTrans" cxnId="{D2FBBB12-E88B-274D-8539-74E3DDFBAB5C}">
      <dgm:prSet/>
      <dgm:spPr/>
      <dgm:t>
        <a:bodyPr/>
        <a:lstStyle/>
        <a:p>
          <a:endParaRPr lang="cs-CZ"/>
        </a:p>
      </dgm:t>
    </dgm:pt>
    <dgm:pt modelId="{D0833D7F-8F32-854E-8148-B584F9E5F8C4}" type="sibTrans" cxnId="{D2FBBB12-E88B-274D-8539-74E3DDFBAB5C}">
      <dgm:prSet/>
      <dgm:spPr/>
      <dgm:t>
        <a:bodyPr/>
        <a:lstStyle/>
        <a:p>
          <a:endParaRPr lang="cs-CZ"/>
        </a:p>
      </dgm:t>
    </dgm:pt>
    <dgm:pt modelId="{3A7B6028-9516-CF44-83C5-4E1547F857AD}">
      <dgm:prSet custT="1"/>
      <dgm:spPr/>
      <dgm:t>
        <a:bodyPr/>
        <a:lstStyle/>
        <a:p>
          <a:r>
            <a:rPr lang="cs-CZ" sz="1600" b="1" dirty="0"/>
            <a:t>Nové funkcionality plánovány souběžně s realizací centrálních projektů</a:t>
          </a:r>
        </a:p>
      </dgm:t>
    </dgm:pt>
    <dgm:pt modelId="{06A601EF-6ABC-5B44-8DAD-C17AC9F7AE74}" type="parTrans" cxnId="{577BD522-5334-A649-A32C-F48D2C6E46F4}">
      <dgm:prSet/>
      <dgm:spPr/>
      <dgm:t>
        <a:bodyPr/>
        <a:lstStyle/>
        <a:p>
          <a:endParaRPr lang="cs-CZ"/>
        </a:p>
      </dgm:t>
    </dgm:pt>
    <dgm:pt modelId="{99C76938-B256-F54A-A6D9-47EF9DA9E163}" type="sibTrans" cxnId="{577BD522-5334-A649-A32C-F48D2C6E46F4}">
      <dgm:prSet/>
      <dgm:spPr/>
      <dgm:t>
        <a:bodyPr/>
        <a:lstStyle/>
        <a:p>
          <a:endParaRPr lang="cs-CZ"/>
        </a:p>
      </dgm:t>
    </dgm:pt>
    <dgm:pt modelId="{E83ACA7D-1579-154A-B328-2F8D29428979}">
      <dgm:prSet custT="1"/>
      <dgm:spPr/>
      <dgm:t>
        <a:bodyPr/>
        <a:lstStyle/>
        <a:p>
          <a:r>
            <a:rPr lang="cs-CZ" sz="1600" b="1" dirty="0"/>
            <a:t>Široké veřejnosti dostupný nástroj pro nahlížení a správu zdravotnické dokumentace</a:t>
          </a:r>
        </a:p>
      </dgm:t>
    </dgm:pt>
    <dgm:pt modelId="{629057CC-34A2-B04C-B000-6F600ED2118C}" type="parTrans" cxnId="{4D050AA5-91C4-B548-B9F6-9092F2117CC7}">
      <dgm:prSet/>
      <dgm:spPr/>
      <dgm:t>
        <a:bodyPr/>
        <a:lstStyle/>
        <a:p>
          <a:endParaRPr lang="cs-CZ"/>
        </a:p>
      </dgm:t>
    </dgm:pt>
    <dgm:pt modelId="{7BA08F8F-D400-AA4F-9AAF-EE3BB9D256B7}" type="sibTrans" cxnId="{4D050AA5-91C4-B548-B9F6-9092F2117CC7}">
      <dgm:prSet/>
      <dgm:spPr/>
      <dgm:t>
        <a:bodyPr/>
        <a:lstStyle/>
        <a:p>
          <a:endParaRPr lang="cs-CZ"/>
        </a:p>
      </dgm:t>
    </dgm:pt>
    <dgm:pt modelId="{20AAAA96-1C2D-F546-89BE-CD1EFDC41A9A}">
      <dgm:prSet/>
      <dgm:spPr/>
      <dgm:t>
        <a:bodyPr/>
        <a:lstStyle/>
        <a:p>
          <a:r>
            <a:rPr lang="cs-CZ" b="1" dirty="0"/>
            <a:t>Služby vyžádaní zdravotních služeb – „</a:t>
          </a:r>
          <a:r>
            <a:rPr lang="cs-CZ" b="1" dirty="0" err="1"/>
            <a:t>eŽádanka</a:t>
          </a:r>
          <a:r>
            <a:rPr lang="cs-CZ" b="1" dirty="0"/>
            <a:t>“</a:t>
          </a:r>
          <a:endParaRPr lang="cs-CZ" dirty="0"/>
        </a:p>
      </dgm:t>
    </dgm:pt>
    <dgm:pt modelId="{F16F32F8-8218-2341-B3C5-9A2E93936A9A}" type="parTrans" cxnId="{A5625D28-4428-3C44-8FA8-EDA2CF1A25CE}">
      <dgm:prSet/>
      <dgm:spPr/>
      <dgm:t>
        <a:bodyPr/>
        <a:lstStyle/>
        <a:p>
          <a:endParaRPr lang="cs-CZ"/>
        </a:p>
      </dgm:t>
    </dgm:pt>
    <dgm:pt modelId="{A794D93C-99D0-4B4D-8E22-3F1B9F3BE85E}" type="sibTrans" cxnId="{A5625D28-4428-3C44-8FA8-EDA2CF1A25CE}">
      <dgm:prSet/>
      <dgm:spPr/>
      <dgm:t>
        <a:bodyPr/>
        <a:lstStyle/>
        <a:p>
          <a:endParaRPr lang="cs-CZ"/>
        </a:p>
      </dgm:t>
    </dgm:pt>
    <dgm:pt modelId="{ABC6BB11-7D4F-F84A-AB84-071119D58ECA}">
      <dgm:prSet custT="1"/>
      <dgm:spPr/>
      <dgm:t>
        <a:bodyPr/>
        <a:lstStyle/>
        <a:p>
          <a:r>
            <a:rPr lang="cs-CZ" sz="1600" dirty="0"/>
            <a:t>Digitalizace frekventované agendy s klíčovými benefity pro pacienty i poskytovatele.</a:t>
          </a:r>
        </a:p>
      </dgm:t>
    </dgm:pt>
    <dgm:pt modelId="{099F1F31-89F5-AC42-8D3A-E04C8E32D275}" type="parTrans" cxnId="{0505948D-4422-D94A-83ED-9B2C08BF4C0B}">
      <dgm:prSet/>
      <dgm:spPr/>
      <dgm:t>
        <a:bodyPr/>
        <a:lstStyle/>
        <a:p>
          <a:endParaRPr lang="cs-CZ"/>
        </a:p>
      </dgm:t>
    </dgm:pt>
    <dgm:pt modelId="{88E4EE59-A8DB-8544-A8D6-A31EB772E58D}" type="sibTrans" cxnId="{0505948D-4422-D94A-83ED-9B2C08BF4C0B}">
      <dgm:prSet/>
      <dgm:spPr/>
      <dgm:t>
        <a:bodyPr/>
        <a:lstStyle/>
        <a:p>
          <a:endParaRPr lang="cs-CZ"/>
        </a:p>
      </dgm:t>
    </dgm:pt>
    <dgm:pt modelId="{D2E7F601-9988-7741-8354-F09D2D532757}">
      <dgm:prSet custT="1"/>
      <dgm:spPr/>
      <dgm:t>
        <a:bodyPr/>
        <a:lstStyle/>
        <a:p>
          <a:r>
            <a:rPr lang="cs-CZ" sz="1600" dirty="0"/>
            <a:t>Přínosy pro zdravotní pojišťovny (trojcestná žádanka), elektronizace pro každodenní využití v rámci primární péče</a:t>
          </a:r>
        </a:p>
      </dgm:t>
    </dgm:pt>
    <dgm:pt modelId="{75002664-278B-C044-BB3A-1BCB71AEF1F1}" type="parTrans" cxnId="{5DAA7445-6668-0445-A498-0038B21BE058}">
      <dgm:prSet/>
      <dgm:spPr/>
      <dgm:t>
        <a:bodyPr/>
        <a:lstStyle/>
        <a:p>
          <a:endParaRPr lang="cs-CZ"/>
        </a:p>
      </dgm:t>
    </dgm:pt>
    <dgm:pt modelId="{DF1561C1-352C-8A45-BEB4-F67E7142A87F}" type="sibTrans" cxnId="{5DAA7445-6668-0445-A498-0038B21BE058}">
      <dgm:prSet/>
      <dgm:spPr/>
      <dgm:t>
        <a:bodyPr/>
        <a:lstStyle/>
        <a:p>
          <a:endParaRPr lang="cs-CZ"/>
        </a:p>
      </dgm:t>
    </dgm:pt>
    <dgm:pt modelId="{46B60C3F-118C-174D-837C-7932A35954E2}">
      <dgm:prSet custT="1"/>
      <dgm:spPr/>
      <dgm:t>
        <a:bodyPr/>
        <a:lstStyle/>
        <a:p>
          <a:r>
            <a:rPr lang="cs-CZ" sz="1600" dirty="0"/>
            <a:t>Postupná implementace se zohledněním současných procesů i technických možností.</a:t>
          </a:r>
        </a:p>
      </dgm:t>
    </dgm:pt>
    <dgm:pt modelId="{46AA45C0-8039-DD42-9B43-1B7A07E3AA2D}" type="parTrans" cxnId="{DCE84015-FE83-BB46-8933-882C7FEB4337}">
      <dgm:prSet/>
      <dgm:spPr/>
      <dgm:t>
        <a:bodyPr/>
        <a:lstStyle/>
        <a:p>
          <a:endParaRPr lang="cs-CZ"/>
        </a:p>
      </dgm:t>
    </dgm:pt>
    <dgm:pt modelId="{4BBB6E8E-C385-9743-A6AB-769C14C443B0}" type="sibTrans" cxnId="{DCE84015-FE83-BB46-8933-882C7FEB4337}">
      <dgm:prSet/>
      <dgm:spPr/>
      <dgm:t>
        <a:bodyPr/>
        <a:lstStyle/>
        <a:p>
          <a:endParaRPr lang="cs-CZ"/>
        </a:p>
      </dgm:t>
    </dgm:pt>
    <dgm:pt modelId="{B285125B-A918-FF4C-813E-3BFF37725CB1}">
      <dgm:prSet custT="1"/>
      <dgm:spPr/>
      <dgm:t>
        <a:bodyPr/>
        <a:lstStyle/>
        <a:p>
          <a:r>
            <a:rPr lang="cs-CZ" sz="2000" b="1" dirty="0"/>
            <a:t>Sdílený zdravotní záznam - "Emergentní zdravotní záznam“</a:t>
          </a:r>
        </a:p>
      </dgm:t>
    </dgm:pt>
    <dgm:pt modelId="{3FAFE2AD-3875-B843-A715-A73E6950337B}" type="sibTrans" cxnId="{0A160EE3-370F-824B-8F44-62E1466225B5}">
      <dgm:prSet/>
      <dgm:spPr/>
      <dgm:t>
        <a:bodyPr/>
        <a:lstStyle/>
        <a:p>
          <a:endParaRPr lang="cs-CZ" sz="2800"/>
        </a:p>
      </dgm:t>
    </dgm:pt>
    <dgm:pt modelId="{C6A1793F-A11B-0A41-9095-D203D8D9688B}" type="parTrans" cxnId="{0A160EE3-370F-824B-8F44-62E1466225B5}">
      <dgm:prSet/>
      <dgm:spPr/>
      <dgm:t>
        <a:bodyPr/>
        <a:lstStyle/>
        <a:p>
          <a:endParaRPr lang="cs-CZ" sz="2800"/>
        </a:p>
      </dgm:t>
    </dgm:pt>
    <dgm:pt modelId="{0F708777-48ED-B349-866D-EC45533A709B}">
      <dgm:prSet custT="1"/>
      <dgm:spPr/>
      <dgm:t>
        <a:bodyPr/>
        <a:lstStyle/>
        <a:p>
          <a:r>
            <a:rPr lang="cs-CZ" sz="1600" b="0" dirty="0">
              <a:latin typeface="DunbarText"/>
            </a:rPr>
            <a:t>Vytvoření institutu základních a centrálně dostupných údajů o pacientovi.</a:t>
          </a:r>
          <a:endParaRPr lang="cs-CZ" sz="1600" b="0" dirty="0"/>
        </a:p>
      </dgm:t>
    </dgm:pt>
    <dgm:pt modelId="{ED256E0A-40BC-0047-A034-F3E38D53DAEC}" type="sibTrans" cxnId="{BB10FC3D-A7E8-CA4D-9BCC-F68E8B9E2964}">
      <dgm:prSet/>
      <dgm:spPr/>
      <dgm:t>
        <a:bodyPr/>
        <a:lstStyle/>
        <a:p>
          <a:endParaRPr lang="cs-CZ"/>
        </a:p>
      </dgm:t>
    </dgm:pt>
    <dgm:pt modelId="{52D60772-E30C-CA4F-9D03-2F4EAE9DF2CA}" type="parTrans" cxnId="{BB10FC3D-A7E8-CA4D-9BCC-F68E8B9E2964}">
      <dgm:prSet/>
      <dgm:spPr/>
      <dgm:t>
        <a:bodyPr/>
        <a:lstStyle/>
        <a:p>
          <a:endParaRPr lang="cs-CZ"/>
        </a:p>
      </dgm:t>
    </dgm:pt>
    <dgm:pt modelId="{79D81F4C-568A-AA40-BEAB-433C58A56E0F}">
      <dgm:prSet custT="1"/>
      <dgm:spPr/>
      <dgm:t>
        <a:bodyPr/>
        <a:lstStyle/>
        <a:p>
          <a:r>
            <a:rPr lang="cs-CZ" sz="1600" b="0" dirty="0">
              <a:latin typeface="DunbarText"/>
            </a:rPr>
            <a:t>V současné době pouze 3 hodnoty – krevní skupina, alergie a léčiva.</a:t>
          </a:r>
          <a:endParaRPr lang="cs-CZ" sz="1600" b="0" dirty="0"/>
        </a:p>
      </dgm:t>
    </dgm:pt>
    <dgm:pt modelId="{5388D6A9-89FD-CA4E-9FC5-C6BC472E037E}" type="sibTrans" cxnId="{77F8FC5F-40E4-2241-985C-105725FE384E}">
      <dgm:prSet/>
      <dgm:spPr/>
      <dgm:t>
        <a:bodyPr/>
        <a:lstStyle/>
        <a:p>
          <a:endParaRPr lang="cs-CZ"/>
        </a:p>
      </dgm:t>
    </dgm:pt>
    <dgm:pt modelId="{CEEA3238-4A94-FB4B-A67E-875A83BC05F9}" type="parTrans" cxnId="{77F8FC5F-40E4-2241-985C-105725FE384E}">
      <dgm:prSet/>
      <dgm:spPr/>
      <dgm:t>
        <a:bodyPr/>
        <a:lstStyle/>
        <a:p>
          <a:endParaRPr lang="cs-CZ"/>
        </a:p>
      </dgm:t>
    </dgm:pt>
    <dgm:pt modelId="{6006C6EB-2680-A347-B170-2DAC09F9C0A6}">
      <dgm:prSet custT="1"/>
      <dgm:spPr/>
      <dgm:t>
        <a:bodyPr/>
        <a:lstStyle/>
        <a:p>
          <a:r>
            <a:rPr lang="cs-CZ" sz="1600" b="0" dirty="0">
              <a:latin typeface="DunbarText"/>
            </a:rPr>
            <a:t>Využitelnost v rámci přednemocniční péče (RZP/RLP/LZS).</a:t>
          </a:r>
          <a:endParaRPr lang="cs-CZ" sz="1600" b="0" dirty="0"/>
        </a:p>
      </dgm:t>
    </dgm:pt>
    <dgm:pt modelId="{D5B47ADA-7368-4A42-88B7-549C962BB3E4}" type="sibTrans" cxnId="{F4977635-595F-0040-A8C7-DE33F027BD64}">
      <dgm:prSet/>
      <dgm:spPr/>
      <dgm:t>
        <a:bodyPr/>
        <a:lstStyle/>
        <a:p>
          <a:endParaRPr lang="cs-CZ"/>
        </a:p>
      </dgm:t>
    </dgm:pt>
    <dgm:pt modelId="{91E8AC53-D337-3A45-878D-4E035A7BDF19}" type="parTrans" cxnId="{F4977635-595F-0040-A8C7-DE33F027BD64}">
      <dgm:prSet/>
      <dgm:spPr/>
      <dgm:t>
        <a:bodyPr/>
        <a:lstStyle/>
        <a:p>
          <a:endParaRPr lang="cs-CZ"/>
        </a:p>
      </dgm:t>
    </dgm:pt>
    <dgm:pt modelId="{0BEFF34E-EA21-134B-A660-D2BEF90AF468}" type="pres">
      <dgm:prSet presAssocID="{054BAE50-7243-A04D-A26F-DB38FA036E02}" presName="linear" presStyleCnt="0">
        <dgm:presLayoutVars>
          <dgm:dir/>
          <dgm:animLvl val="lvl"/>
          <dgm:resizeHandles val="exact"/>
        </dgm:presLayoutVars>
      </dgm:prSet>
      <dgm:spPr/>
    </dgm:pt>
    <dgm:pt modelId="{98FB149F-6886-9B49-A52E-EBE3C3EDD76F}" type="pres">
      <dgm:prSet presAssocID="{DC0CE88F-069B-9041-B38B-9BFA1FDEA17A}" presName="parentLin" presStyleCnt="0"/>
      <dgm:spPr/>
    </dgm:pt>
    <dgm:pt modelId="{804A5CDD-690E-DC4A-8698-CE023ED6102E}" type="pres">
      <dgm:prSet presAssocID="{DC0CE88F-069B-9041-B38B-9BFA1FDEA17A}" presName="parentLeftMargin" presStyleLbl="node1" presStyleIdx="0" presStyleCnt="3"/>
      <dgm:spPr/>
    </dgm:pt>
    <dgm:pt modelId="{4DFD733D-AC2D-344C-8EE6-1C36BDF4466F}" type="pres">
      <dgm:prSet presAssocID="{DC0CE88F-069B-9041-B38B-9BFA1FDEA1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5149FB-D258-1B48-B950-F9458626F919}" type="pres">
      <dgm:prSet presAssocID="{DC0CE88F-069B-9041-B38B-9BFA1FDEA17A}" presName="negativeSpace" presStyleCnt="0"/>
      <dgm:spPr/>
    </dgm:pt>
    <dgm:pt modelId="{A321264A-C820-0B49-9D8E-1F8101A1E757}" type="pres">
      <dgm:prSet presAssocID="{DC0CE88F-069B-9041-B38B-9BFA1FDEA17A}" presName="childText" presStyleLbl="conFgAcc1" presStyleIdx="0" presStyleCnt="3">
        <dgm:presLayoutVars>
          <dgm:bulletEnabled val="1"/>
        </dgm:presLayoutVars>
      </dgm:prSet>
      <dgm:spPr/>
    </dgm:pt>
    <dgm:pt modelId="{9A15126F-81D9-A447-807D-C33386180351}" type="pres">
      <dgm:prSet presAssocID="{154CFE69-041F-A841-B4B0-0D6F72F01DE8}" presName="spaceBetweenRectangles" presStyleCnt="0"/>
      <dgm:spPr/>
    </dgm:pt>
    <dgm:pt modelId="{D426D963-EA5B-DC48-A905-B05EBC3D9524}" type="pres">
      <dgm:prSet presAssocID="{20AAAA96-1C2D-F546-89BE-CD1EFDC41A9A}" presName="parentLin" presStyleCnt="0"/>
      <dgm:spPr/>
    </dgm:pt>
    <dgm:pt modelId="{33E8BAEC-375C-1E4F-A074-DBF4D61E9B60}" type="pres">
      <dgm:prSet presAssocID="{20AAAA96-1C2D-F546-89BE-CD1EFDC41A9A}" presName="parentLeftMargin" presStyleLbl="node1" presStyleIdx="0" presStyleCnt="3"/>
      <dgm:spPr/>
    </dgm:pt>
    <dgm:pt modelId="{24ED3196-6D27-2B44-9BDD-8387662D8A55}" type="pres">
      <dgm:prSet presAssocID="{20AAAA96-1C2D-F546-89BE-CD1EFDC41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BFD6D3-9B46-9546-BE88-5A0A46800858}" type="pres">
      <dgm:prSet presAssocID="{20AAAA96-1C2D-F546-89BE-CD1EFDC41A9A}" presName="negativeSpace" presStyleCnt="0"/>
      <dgm:spPr/>
    </dgm:pt>
    <dgm:pt modelId="{E0B04E54-683B-6341-8FA5-E54377BADD1D}" type="pres">
      <dgm:prSet presAssocID="{20AAAA96-1C2D-F546-89BE-CD1EFDC41A9A}" presName="childText" presStyleLbl="conFgAcc1" presStyleIdx="1" presStyleCnt="3">
        <dgm:presLayoutVars>
          <dgm:bulletEnabled val="1"/>
        </dgm:presLayoutVars>
      </dgm:prSet>
      <dgm:spPr/>
    </dgm:pt>
    <dgm:pt modelId="{6E381D1C-35CB-954F-93CB-31A75DB2961C}" type="pres">
      <dgm:prSet presAssocID="{A794D93C-99D0-4B4D-8E22-3F1B9F3BE85E}" presName="spaceBetweenRectangles" presStyleCnt="0"/>
      <dgm:spPr/>
    </dgm:pt>
    <dgm:pt modelId="{C9131F58-A816-E142-BDC5-79FA5CE26BC1}" type="pres">
      <dgm:prSet presAssocID="{B285125B-A918-FF4C-813E-3BFF37725CB1}" presName="parentLin" presStyleCnt="0"/>
      <dgm:spPr/>
    </dgm:pt>
    <dgm:pt modelId="{BD35B619-201D-7442-87BF-80AB0F1C2EA6}" type="pres">
      <dgm:prSet presAssocID="{B285125B-A918-FF4C-813E-3BFF37725CB1}" presName="parentLeftMargin" presStyleLbl="node1" presStyleIdx="1" presStyleCnt="3"/>
      <dgm:spPr/>
    </dgm:pt>
    <dgm:pt modelId="{7BD328A7-6D69-CC44-A630-41C4B938F13D}" type="pres">
      <dgm:prSet presAssocID="{B285125B-A918-FF4C-813E-3BFF37725CB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4360737-4E04-3743-BDE4-AE299E4581DA}" type="pres">
      <dgm:prSet presAssocID="{B285125B-A918-FF4C-813E-3BFF37725CB1}" presName="negativeSpace" presStyleCnt="0"/>
      <dgm:spPr/>
    </dgm:pt>
    <dgm:pt modelId="{114A1829-45E5-9447-BB6F-83ADB7F84E21}" type="pres">
      <dgm:prSet presAssocID="{B285125B-A918-FF4C-813E-3BFF37725C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FBBB12-E88B-274D-8539-74E3DDFBAB5C}" srcId="{DC0CE88F-069B-9041-B38B-9BFA1FDEA17A}" destId="{E4A09A69-C13C-A440-9D12-DF5CACE47878}" srcOrd="0" destOrd="0" parTransId="{54EAAECC-7FE5-6C4F-89D1-47BBBB2C5727}" sibTransId="{D0833D7F-8F32-854E-8148-B584F9E5F8C4}"/>
    <dgm:cxn modelId="{DCE84015-FE83-BB46-8933-882C7FEB4337}" srcId="{20AAAA96-1C2D-F546-89BE-CD1EFDC41A9A}" destId="{46B60C3F-118C-174D-837C-7932A35954E2}" srcOrd="2" destOrd="0" parTransId="{46AA45C0-8039-DD42-9B43-1B7A07E3AA2D}" sibTransId="{4BBB6E8E-C385-9743-A6AB-769C14C443B0}"/>
    <dgm:cxn modelId="{577BD522-5334-A649-A32C-F48D2C6E46F4}" srcId="{DC0CE88F-069B-9041-B38B-9BFA1FDEA17A}" destId="{3A7B6028-9516-CF44-83C5-4E1547F857AD}" srcOrd="1" destOrd="0" parTransId="{06A601EF-6ABC-5B44-8DAD-C17AC9F7AE74}" sibTransId="{99C76938-B256-F54A-A6D9-47EF9DA9E163}"/>
    <dgm:cxn modelId="{A5625D28-4428-3C44-8FA8-EDA2CF1A25CE}" srcId="{054BAE50-7243-A04D-A26F-DB38FA036E02}" destId="{20AAAA96-1C2D-F546-89BE-CD1EFDC41A9A}" srcOrd="1" destOrd="0" parTransId="{F16F32F8-8218-2341-B3C5-9A2E93936A9A}" sibTransId="{A794D93C-99D0-4B4D-8E22-3F1B9F3BE85E}"/>
    <dgm:cxn modelId="{13597329-74D8-CA44-A2CE-4AA4621D1768}" type="presOf" srcId="{B285125B-A918-FF4C-813E-3BFF37725CB1}" destId="{BD35B619-201D-7442-87BF-80AB0F1C2EA6}" srcOrd="0" destOrd="0" presId="urn:microsoft.com/office/officeart/2005/8/layout/list1"/>
    <dgm:cxn modelId="{36AE522E-100C-AC4A-9AD9-842D34FA2C66}" type="presOf" srcId="{0F708777-48ED-B349-866D-EC45533A709B}" destId="{114A1829-45E5-9447-BB6F-83ADB7F84E21}" srcOrd="0" destOrd="0" presId="urn:microsoft.com/office/officeart/2005/8/layout/list1"/>
    <dgm:cxn modelId="{F4977635-595F-0040-A8C7-DE33F027BD64}" srcId="{B285125B-A918-FF4C-813E-3BFF37725CB1}" destId="{6006C6EB-2680-A347-B170-2DAC09F9C0A6}" srcOrd="2" destOrd="0" parTransId="{91E8AC53-D337-3A45-878D-4E035A7BDF19}" sibTransId="{D5B47ADA-7368-4A42-88B7-549C962BB3E4}"/>
    <dgm:cxn modelId="{30FC8037-F01E-C944-B44B-3C90DB6539D1}" type="presOf" srcId="{3A7B6028-9516-CF44-83C5-4E1547F857AD}" destId="{A321264A-C820-0B49-9D8E-1F8101A1E757}" srcOrd="0" destOrd="1" presId="urn:microsoft.com/office/officeart/2005/8/layout/list1"/>
    <dgm:cxn modelId="{EB3FB23D-AEFB-9046-A59B-D34C2DBB02E9}" type="presOf" srcId="{E4A09A69-C13C-A440-9D12-DF5CACE47878}" destId="{A321264A-C820-0B49-9D8E-1F8101A1E757}" srcOrd="0" destOrd="0" presId="urn:microsoft.com/office/officeart/2005/8/layout/list1"/>
    <dgm:cxn modelId="{BB10FC3D-A7E8-CA4D-9BCC-F68E8B9E2964}" srcId="{B285125B-A918-FF4C-813E-3BFF37725CB1}" destId="{0F708777-48ED-B349-866D-EC45533A709B}" srcOrd="0" destOrd="0" parTransId="{52D60772-E30C-CA4F-9D03-2F4EAE9DF2CA}" sibTransId="{ED256E0A-40BC-0047-A034-F3E38D53DAEC}"/>
    <dgm:cxn modelId="{5DAA7445-6668-0445-A498-0038B21BE058}" srcId="{20AAAA96-1C2D-F546-89BE-CD1EFDC41A9A}" destId="{D2E7F601-9988-7741-8354-F09D2D532757}" srcOrd="1" destOrd="0" parTransId="{75002664-278B-C044-BB3A-1BCB71AEF1F1}" sibTransId="{DF1561C1-352C-8A45-BEB4-F67E7142A87F}"/>
    <dgm:cxn modelId="{7BC42B55-63E8-784F-99DA-374C787FCB89}" type="presOf" srcId="{DC0CE88F-069B-9041-B38B-9BFA1FDEA17A}" destId="{804A5CDD-690E-DC4A-8698-CE023ED6102E}" srcOrd="0" destOrd="0" presId="urn:microsoft.com/office/officeart/2005/8/layout/list1"/>
    <dgm:cxn modelId="{879E3057-97A1-4C41-AEAC-64FA0C10FE79}" type="presOf" srcId="{20AAAA96-1C2D-F546-89BE-CD1EFDC41A9A}" destId="{24ED3196-6D27-2B44-9BDD-8387662D8A55}" srcOrd="1" destOrd="0" presId="urn:microsoft.com/office/officeart/2005/8/layout/list1"/>
    <dgm:cxn modelId="{77F8FC5F-40E4-2241-985C-105725FE384E}" srcId="{B285125B-A918-FF4C-813E-3BFF37725CB1}" destId="{79D81F4C-568A-AA40-BEAB-433C58A56E0F}" srcOrd="1" destOrd="0" parTransId="{CEEA3238-4A94-FB4B-A67E-875A83BC05F9}" sibTransId="{5388D6A9-89FD-CA4E-9FC5-C6BC472E037E}"/>
    <dgm:cxn modelId="{49AC4464-786F-894C-9233-50C2F255009A}" type="presOf" srcId="{20AAAA96-1C2D-F546-89BE-CD1EFDC41A9A}" destId="{33E8BAEC-375C-1E4F-A074-DBF4D61E9B60}" srcOrd="0" destOrd="0" presId="urn:microsoft.com/office/officeart/2005/8/layout/list1"/>
    <dgm:cxn modelId="{BBF19565-78AA-7243-B63B-97AA07540A39}" type="presOf" srcId="{6006C6EB-2680-A347-B170-2DAC09F9C0A6}" destId="{114A1829-45E5-9447-BB6F-83ADB7F84E21}" srcOrd="0" destOrd="2" presId="urn:microsoft.com/office/officeart/2005/8/layout/list1"/>
    <dgm:cxn modelId="{E755208D-1F50-FB4A-B8B7-F9288BA351F2}" type="presOf" srcId="{ABC6BB11-7D4F-F84A-AB84-071119D58ECA}" destId="{E0B04E54-683B-6341-8FA5-E54377BADD1D}" srcOrd="0" destOrd="0" presId="urn:microsoft.com/office/officeart/2005/8/layout/list1"/>
    <dgm:cxn modelId="{0505948D-4422-D94A-83ED-9B2C08BF4C0B}" srcId="{20AAAA96-1C2D-F546-89BE-CD1EFDC41A9A}" destId="{ABC6BB11-7D4F-F84A-AB84-071119D58ECA}" srcOrd="0" destOrd="0" parTransId="{099F1F31-89F5-AC42-8D3A-E04C8E32D275}" sibTransId="{88E4EE59-A8DB-8544-A8D6-A31EB772E58D}"/>
    <dgm:cxn modelId="{08A5DD91-6C47-3B41-8004-94AC98A97CFC}" srcId="{054BAE50-7243-A04D-A26F-DB38FA036E02}" destId="{DC0CE88F-069B-9041-B38B-9BFA1FDEA17A}" srcOrd="0" destOrd="0" parTransId="{41258308-EB95-A14D-B850-03F33B2D9C73}" sibTransId="{154CFE69-041F-A841-B4B0-0D6F72F01DE8}"/>
    <dgm:cxn modelId="{33174A9A-6130-714C-B412-72058E78E144}" type="presOf" srcId="{46B60C3F-118C-174D-837C-7932A35954E2}" destId="{E0B04E54-683B-6341-8FA5-E54377BADD1D}" srcOrd="0" destOrd="2" presId="urn:microsoft.com/office/officeart/2005/8/layout/list1"/>
    <dgm:cxn modelId="{F6AA0D9F-1328-1E46-9BA6-B329C9E91821}" type="presOf" srcId="{DC0CE88F-069B-9041-B38B-9BFA1FDEA17A}" destId="{4DFD733D-AC2D-344C-8EE6-1C36BDF4466F}" srcOrd="1" destOrd="0" presId="urn:microsoft.com/office/officeart/2005/8/layout/list1"/>
    <dgm:cxn modelId="{4D050AA5-91C4-B548-B9F6-9092F2117CC7}" srcId="{DC0CE88F-069B-9041-B38B-9BFA1FDEA17A}" destId="{E83ACA7D-1579-154A-B328-2F8D29428979}" srcOrd="2" destOrd="0" parTransId="{629057CC-34A2-B04C-B000-6F600ED2118C}" sibTransId="{7BA08F8F-D400-AA4F-9AAF-EE3BB9D256B7}"/>
    <dgm:cxn modelId="{3DAB40B2-E4A7-9C46-8926-E4130DCCA618}" type="presOf" srcId="{054BAE50-7243-A04D-A26F-DB38FA036E02}" destId="{0BEFF34E-EA21-134B-A660-D2BEF90AF468}" srcOrd="0" destOrd="0" presId="urn:microsoft.com/office/officeart/2005/8/layout/list1"/>
    <dgm:cxn modelId="{080013CA-097C-F44C-A7AD-4CC03EA69457}" type="presOf" srcId="{79D81F4C-568A-AA40-BEAB-433C58A56E0F}" destId="{114A1829-45E5-9447-BB6F-83ADB7F84E21}" srcOrd="0" destOrd="1" presId="urn:microsoft.com/office/officeart/2005/8/layout/list1"/>
    <dgm:cxn modelId="{DFC68DD3-5086-6141-BCF7-2DB2E2E52CE0}" type="presOf" srcId="{E83ACA7D-1579-154A-B328-2F8D29428979}" destId="{A321264A-C820-0B49-9D8E-1F8101A1E757}" srcOrd="0" destOrd="2" presId="urn:microsoft.com/office/officeart/2005/8/layout/list1"/>
    <dgm:cxn modelId="{D7BAFBDD-D073-B14E-991B-4891B2564B66}" type="presOf" srcId="{D2E7F601-9988-7741-8354-F09D2D532757}" destId="{E0B04E54-683B-6341-8FA5-E54377BADD1D}" srcOrd="0" destOrd="1" presId="urn:microsoft.com/office/officeart/2005/8/layout/list1"/>
    <dgm:cxn modelId="{0A160EE3-370F-824B-8F44-62E1466225B5}" srcId="{054BAE50-7243-A04D-A26F-DB38FA036E02}" destId="{B285125B-A918-FF4C-813E-3BFF37725CB1}" srcOrd="2" destOrd="0" parTransId="{C6A1793F-A11B-0A41-9095-D203D8D9688B}" sibTransId="{3FAFE2AD-3875-B843-A715-A73E6950337B}"/>
    <dgm:cxn modelId="{0D478EE3-21A5-8540-8ED2-EE3F25ADA101}" type="presOf" srcId="{B285125B-A918-FF4C-813E-3BFF37725CB1}" destId="{7BD328A7-6D69-CC44-A630-41C4B938F13D}" srcOrd="1" destOrd="0" presId="urn:microsoft.com/office/officeart/2005/8/layout/list1"/>
    <dgm:cxn modelId="{8DBF57D7-131E-8043-B087-529F48C9EB40}" type="presParOf" srcId="{0BEFF34E-EA21-134B-A660-D2BEF90AF468}" destId="{98FB149F-6886-9B49-A52E-EBE3C3EDD76F}" srcOrd="0" destOrd="0" presId="urn:microsoft.com/office/officeart/2005/8/layout/list1"/>
    <dgm:cxn modelId="{C0494531-3891-674E-8CCB-4B3214368A06}" type="presParOf" srcId="{98FB149F-6886-9B49-A52E-EBE3C3EDD76F}" destId="{804A5CDD-690E-DC4A-8698-CE023ED6102E}" srcOrd="0" destOrd="0" presId="urn:microsoft.com/office/officeart/2005/8/layout/list1"/>
    <dgm:cxn modelId="{A8C3FAE1-5CED-504C-813A-CD42B2D4E3BC}" type="presParOf" srcId="{98FB149F-6886-9B49-A52E-EBE3C3EDD76F}" destId="{4DFD733D-AC2D-344C-8EE6-1C36BDF4466F}" srcOrd="1" destOrd="0" presId="urn:microsoft.com/office/officeart/2005/8/layout/list1"/>
    <dgm:cxn modelId="{35EDB403-0E85-C042-B855-5084C6ACA470}" type="presParOf" srcId="{0BEFF34E-EA21-134B-A660-D2BEF90AF468}" destId="{EB5149FB-D258-1B48-B950-F9458626F919}" srcOrd="1" destOrd="0" presId="urn:microsoft.com/office/officeart/2005/8/layout/list1"/>
    <dgm:cxn modelId="{9D5B3D34-A089-E341-9253-B436A635BBD2}" type="presParOf" srcId="{0BEFF34E-EA21-134B-A660-D2BEF90AF468}" destId="{A321264A-C820-0B49-9D8E-1F8101A1E757}" srcOrd="2" destOrd="0" presId="urn:microsoft.com/office/officeart/2005/8/layout/list1"/>
    <dgm:cxn modelId="{5BFE3709-F9A1-9F4D-A5B1-0C202FCF1D03}" type="presParOf" srcId="{0BEFF34E-EA21-134B-A660-D2BEF90AF468}" destId="{9A15126F-81D9-A447-807D-C33386180351}" srcOrd="3" destOrd="0" presId="urn:microsoft.com/office/officeart/2005/8/layout/list1"/>
    <dgm:cxn modelId="{E5A3A109-7EAC-5A4F-8A4D-FA050A3899B6}" type="presParOf" srcId="{0BEFF34E-EA21-134B-A660-D2BEF90AF468}" destId="{D426D963-EA5B-DC48-A905-B05EBC3D9524}" srcOrd="4" destOrd="0" presId="urn:microsoft.com/office/officeart/2005/8/layout/list1"/>
    <dgm:cxn modelId="{98C9827E-8813-D243-B6F5-F7CC52BE1B13}" type="presParOf" srcId="{D426D963-EA5B-DC48-A905-B05EBC3D9524}" destId="{33E8BAEC-375C-1E4F-A074-DBF4D61E9B60}" srcOrd="0" destOrd="0" presId="urn:microsoft.com/office/officeart/2005/8/layout/list1"/>
    <dgm:cxn modelId="{1B87CE78-AFAB-BE4D-B358-6437121B9EBE}" type="presParOf" srcId="{D426D963-EA5B-DC48-A905-B05EBC3D9524}" destId="{24ED3196-6D27-2B44-9BDD-8387662D8A55}" srcOrd="1" destOrd="0" presId="urn:microsoft.com/office/officeart/2005/8/layout/list1"/>
    <dgm:cxn modelId="{7D2616BB-6B59-3043-85D5-20134A0DFC27}" type="presParOf" srcId="{0BEFF34E-EA21-134B-A660-D2BEF90AF468}" destId="{67BFD6D3-9B46-9546-BE88-5A0A46800858}" srcOrd="5" destOrd="0" presId="urn:microsoft.com/office/officeart/2005/8/layout/list1"/>
    <dgm:cxn modelId="{9F50B445-D95E-7E4E-A40C-F07CD50547D6}" type="presParOf" srcId="{0BEFF34E-EA21-134B-A660-D2BEF90AF468}" destId="{E0B04E54-683B-6341-8FA5-E54377BADD1D}" srcOrd="6" destOrd="0" presId="urn:microsoft.com/office/officeart/2005/8/layout/list1"/>
    <dgm:cxn modelId="{1009668D-9BA6-E84A-AA2C-B0752EAB3BD8}" type="presParOf" srcId="{0BEFF34E-EA21-134B-A660-D2BEF90AF468}" destId="{6E381D1C-35CB-954F-93CB-31A75DB2961C}" srcOrd="7" destOrd="0" presId="urn:microsoft.com/office/officeart/2005/8/layout/list1"/>
    <dgm:cxn modelId="{73C8416C-3045-324F-B29A-E639F37935C5}" type="presParOf" srcId="{0BEFF34E-EA21-134B-A660-D2BEF90AF468}" destId="{C9131F58-A816-E142-BDC5-79FA5CE26BC1}" srcOrd="8" destOrd="0" presId="urn:microsoft.com/office/officeart/2005/8/layout/list1"/>
    <dgm:cxn modelId="{7057C135-758B-3E45-9543-6D5D5B695547}" type="presParOf" srcId="{C9131F58-A816-E142-BDC5-79FA5CE26BC1}" destId="{BD35B619-201D-7442-87BF-80AB0F1C2EA6}" srcOrd="0" destOrd="0" presId="urn:microsoft.com/office/officeart/2005/8/layout/list1"/>
    <dgm:cxn modelId="{4E1E0056-7842-844E-B4B5-11F8B8BE415E}" type="presParOf" srcId="{C9131F58-A816-E142-BDC5-79FA5CE26BC1}" destId="{7BD328A7-6D69-CC44-A630-41C4B938F13D}" srcOrd="1" destOrd="0" presId="urn:microsoft.com/office/officeart/2005/8/layout/list1"/>
    <dgm:cxn modelId="{F7802989-975E-C84E-A22E-364D0A3E37D4}" type="presParOf" srcId="{0BEFF34E-EA21-134B-A660-D2BEF90AF468}" destId="{A4360737-4E04-3743-BDE4-AE299E4581DA}" srcOrd="9" destOrd="0" presId="urn:microsoft.com/office/officeart/2005/8/layout/list1"/>
    <dgm:cxn modelId="{2B530C30-8F01-3448-B903-1073E1D387CF}" type="presParOf" srcId="{0BEFF34E-EA21-134B-A660-D2BEF90AF468}" destId="{114A1829-45E5-9447-BB6F-83ADB7F84E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4BAE50-7243-A04D-A26F-DB38FA036E0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285125B-A918-FF4C-813E-3BFF37725CB1}">
      <dgm:prSet custT="1"/>
      <dgm:spPr/>
      <dgm:t>
        <a:bodyPr/>
        <a:lstStyle/>
        <a:p>
          <a:r>
            <a:rPr lang="cs-CZ" sz="1900" b="1" dirty="0"/>
            <a:t>Telemedicína </a:t>
          </a:r>
          <a:r>
            <a:rPr lang="cs-CZ" sz="1600" b="1" dirty="0"/>
            <a:t>(dle jiného právního předpisu - zákon č. 372/2011 </a:t>
          </a:r>
          <a:r>
            <a:rPr lang="cs-CZ" sz="1600" b="1" dirty="0" err="1"/>
            <a:t>Sb</a:t>
          </a:r>
          <a:r>
            <a:rPr lang="cs-CZ" sz="1600" b="1" dirty="0"/>
            <a:t>, součástí centrálních projektů)</a:t>
          </a:r>
          <a:endParaRPr lang="cs-CZ" sz="1900" b="1" dirty="0"/>
        </a:p>
      </dgm:t>
    </dgm:pt>
    <dgm:pt modelId="{3FAFE2AD-3875-B843-A715-A73E6950337B}" type="sibTrans" cxnId="{0A160EE3-370F-824B-8F44-62E1466225B5}">
      <dgm:prSet/>
      <dgm:spPr/>
      <dgm:t>
        <a:bodyPr/>
        <a:lstStyle/>
        <a:p>
          <a:endParaRPr lang="cs-CZ" sz="2800"/>
        </a:p>
      </dgm:t>
    </dgm:pt>
    <dgm:pt modelId="{C6A1793F-A11B-0A41-9095-D203D8D9688B}" type="parTrans" cxnId="{0A160EE3-370F-824B-8F44-62E1466225B5}">
      <dgm:prSet/>
      <dgm:spPr/>
      <dgm:t>
        <a:bodyPr/>
        <a:lstStyle/>
        <a:p>
          <a:endParaRPr lang="cs-CZ" sz="2800"/>
        </a:p>
      </dgm:t>
    </dgm:pt>
    <dgm:pt modelId="{0F708777-48ED-B349-866D-EC45533A709B}">
      <dgm:prSet custT="1"/>
      <dgm:spPr/>
      <dgm:t>
        <a:bodyPr/>
        <a:lstStyle/>
        <a:p>
          <a:r>
            <a:rPr lang="cs-CZ" sz="1600" b="0" dirty="0">
              <a:latin typeface="DunbarText"/>
            </a:rPr>
            <a:t>Vytvoření organizačního a legislativního rámce telemedicíny.</a:t>
          </a:r>
          <a:endParaRPr lang="cs-CZ" sz="1600" b="0" dirty="0"/>
        </a:p>
      </dgm:t>
    </dgm:pt>
    <dgm:pt modelId="{ED256E0A-40BC-0047-A034-F3E38D53DAEC}" type="sibTrans" cxnId="{BB10FC3D-A7E8-CA4D-9BCC-F68E8B9E2964}">
      <dgm:prSet/>
      <dgm:spPr/>
      <dgm:t>
        <a:bodyPr/>
        <a:lstStyle/>
        <a:p>
          <a:endParaRPr lang="cs-CZ"/>
        </a:p>
      </dgm:t>
    </dgm:pt>
    <dgm:pt modelId="{52D60772-E30C-CA4F-9D03-2F4EAE9DF2CA}" type="parTrans" cxnId="{BB10FC3D-A7E8-CA4D-9BCC-F68E8B9E2964}">
      <dgm:prSet/>
      <dgm:spPr/>
      <dgm:t>
        <a:bodyPr/>
        <a:lstStyle/>
        <a:p>
          <a:endParaRPr lang="cs-CZ"/>
        </a:p>
      </dgm:t>
    </dgm:pt>
    <dgm:pt modelId="{79D81F4C-568A-AA40-BEAB-433C58A56E0F}">
      <dgm:prSet custT="1"/>
      <dgm:spPr/>
      <dgm:t>
        <a:bodyPr/>
        <a:lstStyle/>
        <a:p>
          <a:r>
            <a:rPr lang="cs-CZ" sz="1600" b="0" dirty="0">
              <a:latin typeface="DunbarText"/>
            </a:rPr>
            <a:t>Vytvoření hodnotícího, úhradového a realizačního rámce telemedicíny.</a:t>
          </a:r>
          <a:endParaRPr lang="cs-CZ" sz="1600" b="0" dirty="0"/>
        </a:p>
      </dgm:t>
    </dgm:pt>
    <dgm:pt modelId="{5388D6A9-89FD-CA4E-9FC5-C6BC472E037E}" type="sibTrans" cxnId="{77F8FC5F-40E4-2241-985C-105725FE384E}">
      <dgm:prSet/>
      <dgm:spPr/>
      <dgm:t>
        <a:bodyPr/>
        <a:lstStyle/>
        <a:p>
          <a:endParaRPr lang="cs-CZ"/>
        </a:p>
      </dgm:t>
    </dgm:pt>
    <dgm:pt modelId="{CEEA3238-4A94-FB4B-A67E-875A83BC05F9}" type="parTrans" cxnId="{77F8FC5F-40E4-2241-985C-105725FE384E}">
      <dgm:prSet/>
      <dgm:spPr/>
      <dgm:t>
        <a:bodyPr/>
        <a:lstStyle/>
        <a:p>
          <a:endParaRPr lang="cs-CZ"/>
        </a:p>
      </dgm:t>
    </dgm:pt>
    <dgm:pt modelId="{6006C6EB-2680-A347-B170-2DAC09F9C0A6}">
      <dgm:prSet custT="1"/>
      <dgm:spPr/>
      <dgm:t>
        <a:bodyPr/>
        <a:lstStyle/>
        <a:p>
          <a:r>
            <a:rPr lang="cs-CZ" sz="1600" b="0" dirty="0">
              <a:latin typeface="DunbarText"/>
            </a:rPr>
            <a:t>Komunikační platforma pro telemedicínu a pilotní spuštění služeb.</a:t>
          </a:r>
          <a:endParaRPr lang="cs-CZ" sz="1600" b="0" dirty="0"/>
        </a:p>
      </dgm:t>
    </dgm:pt>
    <dgm:pt modelId="{D5B47ADA-7368-4A42-88B7-549C962BB3E4}" type="sibTrans" cxnId="{F4977635-595F-0040-A8C7-DE33F027BD64}">
      <dgm:prSet/>
      <dgm:spPr/>
      <dgm:t>
        <a:bodyPr/>
        <a:lstStyle/>
        <a:p>
          <a:endParaRPr lang="cs-CZ"/>
        </a:p>
      </dgm:t>
    </dgm:pt>
    <dgm:pt modelId="{91E8AC53-D337-3A45-878D-4E035A7BDF19}" type="parTrans" cxnId="{F4977635-595F-0040-A8C7-DE33F027BD64}">
      <dgm:prSet/>
      <dgm:spPr/>
      <dgm:t>
        <a:bodyPr/>
        <a:lstStyle/>
        <a:p>
          <a:endParaRPr lang="cs-CZ"/>
        </a:p>
      </dgm:t>
    </dgm:pt>
    <dgm:pt modelId="{469D4298-5369-AF47-98EF-FBB8BF2F4D0D}">
      <dgm:prSet custT="1"/>
      <dgm:spPr/>
      <dgm:t>
        <a:bodyPr/>
        <a:lstStyle/>
        <a:p>
          <a:r>
            <a:rPr lang="cs-CZ" sz="1900" b="1" dirty="0"/>
            <a:t>Služby vytvářející důvěru </a:t>
          </a:r>
          <a:r>
            <a:rPr lang="cs-CZ" sz="1600" b="1" dirty="0"/>
            <a:t>(certifikační autorita)</a:t>
          </a:r>
          <a:endParaRPr lang="cs-CZ" sz="1900" b="1" dirty="0"/>
        </a:p>
      </dgm:t>
    </dgm:pt>
    <dgm:pt modelId="{F9940B54-5E04-8D40-9372-DA9AB225D6EA}" type="sibTrans" cxnId="{EAF1C7B3-738C-CB4B-80C7-3BAAE49EAE5A}">
      <dgm:prSet/>
      <dgm:spPr/>
      <dgm:t>
        <a:bodyPr/>
        <a:lstStyle/>
        <a:p>
          <a:endParaRPr lang="cs-CZ" sz="2800"/>
        </a:p>
      </dgm:t>
    </dgm:pt>
    <dgm:pt modelId="{01E672B8-2AC6-E64C-A092-367FB4AF0162}" type="parTrans" cxnId="{EAF1C7B3-738C-CB4B-80C7-3BAAE49EAE5A}">
      <dgm:prSet/>
      <dgm:spPr/>
      <dgm:t>
        <a:bodyPr/>
        <a:lstStyle/>
        <a:p>
          <a:endParaRPr lang="cs-CZ" sz="2800"/>
        </a:p>
      </dgm:t>
    </dgm:pt>
    <dgm:pt modelId="{026FCAD2-8FBC-9F4E-B024-0639E0135E90}">
      <dgm:prSet custT="1"/>
      <dgm:spPr/>
      <dgm:t>
        <a:bodyPr/>
        <a:lstStyle/>
        <a:p>
          <a:r>
            <a:rPr lang="cs-CZ" sz="1600" b="0" dirty="0"/>
            <a:t>Elektronický podpis, časová razítka, pečeti.</a:t>
          </a:r>
        </a:p>
      </dgm:t>
    </dgm:pt>
    <dgm:pt modelId="{FD9EF40A-C4F9-1445-B4E0-90ABCE76D037}" type="sibTrans" cxnId="{46724FAD-F97D-F84D-A3E2-78FD46783A28}">
      <dgm:prSet/>
      <dgm:spPr/>
      <dgm:t>
        <a:bodyPr/>
        <a:lstStyle/>
        <a:p>
          <a:endParaRPr lang="cs-CZ"/>
        </a:p>
      </dgm:t>
    </dgm:pt>
    <dgm:pt modelId="{9D062227-AB6B-0A49-AFCF-AAB023F86FB2}" type="parTrans" cxnId="{46724FAD-F97D-F84D-A3E2-78FD46783A28}">
      <dgm:prSet/>
      <dgm:spPr/>
      <dgm:t>
        <a:bodyPr/>
        <a:lstStyle/>
        <a:p>
          <a:endParaRPr lang="cs-CZ"/>
        </a:p>
      </dgm:t>
    </dgm:pt>
    <dgm:pt modelId="{49C24811-5CE2-CD4C-80D0-52D6E80E9501}">
      <dgm:prSet custT="1"/>
      <dgm:spPr/>
      <dgm:t>
        <a:bodyPr/>
        <a:lstStyle/>
        <a:p>
          <a:r>
            <a:rPr lang="cs-CZ" sz="1600" b="0" dirty="0"/>
            <a:t>Nezbytná komponenta pro vedení elektronické zdravotnické dokumentace.</a:t>
          </a:r>
        </a:p>
      </dgm:t>
    </dgm:pt>
    <dgm:pt modelId="{CC4FA192-CC0F-DB4F-8665-E625A6B688E3}" type="parTrans" cxnId="{D6F1FC4F-C2F2-8A48-8418-D1D32EE513F1}">
      <dgm:prSet/>
      <dgm:spPr/>
      <dgm:t>
        <a:bodyPr/>
        <a:lstStyle/>
        <a:p>
          <a:endParaRPr lang="cs-CZ"/>
        </a:p>
      </dgm:t>
    </dgm:pt>
    <dgm:pt modelId="{C5B7D0FC-27C5-134B-9EE5-051A2DBCC820}" type="sibTrans" cxnId="{D6F1FC4F-C2F2-8A48-8418-D1D32EE513F1}">
      <dgm:prSet/>
      <dgm:spPr/>
      <dgm:t>
        <a:bodyPr/>
        <a:lstStyle/>
        <a:p>
          <a:endParaRPr lang="cs-CZ"/>
        </a:p>
      </dgm:t>
    </dgm:pt>
    <dgm:pt modelId="{92AD6AFA-2D7F-584D-8773-3EA5D8ECB2F5}">
      <dgm:prSet custT="1"/>
      <dgm:spPr/>
      <dgm:t>
        <a:bodyPr/>
        <a:lstStyle/>
        <a:p>
          <a:r>
            <a:rPr lang="cs-CZ" sz="1600" b="0" dirty="0"/>
            <a:t>Nahrazení aktuálně komerčních služeb a související úspory poskytovatelů.</a:t>
          </a:r>
        </a:p>
      </dgm:t>
    </dgm:pt>
    <dgm:pt modelId="{7DCE5EE9-934F-924E-878F-64D2CCDF1FF5}" type="parTrans" cxnId="{D0D31498-D3BF-4344-A6CB-E7C649E0BD54}">
      <dgm:prSet/>
      <dgm:spPr/>
      <dgm:t>
        <a:bodyPr/>
        <a:lstStyle/>
        <a:p>
          <a:endParaRPr lang="cs-CZ"/>
        </a:p>
      </dgm:t>
    </dgm:pt>
    <dgm:pt modelId="{6640EE15-70A5-B646-ADCB-77497E3EECD1}" type="sibTrans" cxnId="{D0D31498-D3BF-4344-A6CB-E7C649E0BD54}">
      <dgm:prSet/>
      <dgm:spPr/>
      <dgm:t>
        <a:bodyPr/>
        <a:lstStyle/>
        <a:p>
          <a:endParaRPr lang="cs-CZ"/>
        </a:p>
      </dgm:t>
    </dgm:pt>
    <dgm:pt modelId="{0BEFF34E-EA21-134B-A660-D2BEF90AF468}" type="pres">
      <dgm:prSet presAssocID="{054BAE50-7243-A04D-A26F-DB38FA036E02}" presName="linear" presStyleCnt="0">
        <dgm:presLayoutVars>
          <dgm:dir/>
          <dgm:animLvl val="lvl"/>
          <dgm:resizeHandles val="exact"/>
        </dgm:presLayoutVars>
      </dgm:prSet>
      <dgm:spPr/>
    </dgm:pt>
    <dgm:pt modelId="{C9131F58-A816-E142-BDC5-79FA5CE26BC1}" type="pres">
      <dgm:prSet presAssocID="{B285125B-A918-FF4C-813E-3BFF37725CB1}" presName="parentLin" presStyleCnt="0"/>
      <dgm:spPr/>
    </dgm:pt>
    <dgm:pt modelId="{BD35B619-201D-7442-87BF-80AB0F1C2EA6}" type="pres">
      <dgm:prSet presAssocID="{B285125B-A918-FF4C-813E-3BFF37725CB1}" presName="parentLeftMargin" presStyleLbl="node1" presStyleIdx="0" presStyleCnt="2"/>
      <dgm:spPr/>
    </dgm:pt>
    <dgm:pt modelId="{7BD328A7-6D69-CC44-A630-41C4B938F13D}" type="pres">
      <dgm:prSet presAssocID="{B285125B-A918-FF4C-813E-3BFF37725CB1}" presName="parentText" presStyleLbl="node1" presStyleIdx="0" presStyleCnt="2" custScaleX="105252" custScaleY="29646">
        <dgm:presLayoutVars>
          <dgm:chMax val="0"/>
          <dgm:bulletEnabled val="1"/>
        </dgm:presLayoutVars>
      </dgm:prSet>
      <dgm:spPr/>
    </dgm:pt>
    <dgm:pt modelId="{A4360737-4E04-3743-BDE4-AE299E4581DA}" type="pres">
      <dgm:prSet presAssocID="{B285125B-A918-FF4C-813E-3BFF37725CB1}" presName="negativeSpace" presStyleCnt="0"/>
      <dgm:spPr/>
    </dgm:pt>
    <dgm:pt modelId="{114A1829-45E5-9447-BB6F-83ADB7F84E21}" type="pres">
      <dgm:prSet presAssocID="{B285125B-A918-FF4C-813E-3BFF37725CB1}" presName="childText" presStyleLbl="conFgAcc1" presStyleIdx="0" presStyleCnt="2" custLinFactNeighborX="-329" custLinFactNeighborY="0">
        <dgm:presLayoutVars>
          <dgm:bulletEnabled val="1"/>
        </dgm:presLayoutVars>
      </dgm:prSet>
      <dgm:spPr/>
    </dgm:pt>
    <dgm:pt modelId="{A6B18BB2-952C-574E-8DB9-D4D3E3F4A9BD}" type="pres">
      <dgm:prSet presAssocID="{3FAFE2AD-3875-B843-A715-A73E6950337B}" presName="spaceBetweenRectangles" presStyleCnt="0"/>
      <dgm:spPr/>
    </dgm:pt>
    <dgm:pt modelId="{B9053FC7-1BB6-454A-8527-2B0CB814C731}" type="pres">
      <dgm:prSet presAssocID="{469D4298-5369-AF47-98EF-FBB8BF2F4D0D}" presName="parentLin" presStyleCnt="0"/>
      <dgm:spPr/>
    </dgm:pt>
    <dgm:pt modelId="{69BA9DD0-622D-4A40-AF8A-5F116FEF23A2}" type="pres">
      <dgm:prSet presAssocID="{469D4298-5369-AF47-98EF-FBB8BF2F4D0D}" presName="parentLeftMargin" presStyleLbl="node1" presStyleIdx="0" presStyleCnt="2"/>
      <dgm:spPr/>
    </dgm:pt>
    <dgm:pt modelId="{10BB0A67-E723-DA42-9EBA-7965C7F421DC}" type="pres">
      <dgm:prSet presAssocID="{469D4298-5369-AF47-98EF-FBB8BF2F4D0D}" presName="parentText" presStyleLbl="node1" presStyleIdx="1" presStyleCnt="2" custScaleX="105074" custScaleY="31314">
        <dgm:presLayoutVars>
          <dgm:chMax val="0"/>
          <dgm:bulletEnabled val="1"/>
        </dgm:presLayoutVars>
      </dgm:prSet>
      <dgm:spPr/>
    </dgm:pt>
    <dgm:pt modelId="{977398FF-41EE-A342-A9E4-4EABB99DE148}" type="pres">
      <dgm:prSet presAssocID="{469D4298-5369-AF47-98EF-FBB8BF2F4D0D}" presName="negativeSpace" presStyleCnt="0"/>
      <dgm:spPr/>
    </dgm:pt>
    <dgm:pt modelId="{FCA49447-4F6E-9F4B-9B7E-A11573A5119E}" type="pres">
      <dgm:prSet presAssocID="{469D4298-5369-AF47-98EF-FBB8BF2F4D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45EA00-0B54-0E4F-85C0-810AB815FC04}" type="presOf" srcId="{49C24811-5CE2-CD4C-80D0-52D6E80E9501}" destId="{FCA49447-4F6E-9F4B-9B7E-A11573A5119E}" srcOrd="0" destOrd="0" presId="urn:microsoft.com/office/officeart/2005/8/layout/list1"/>
    <dgm:cxn modelId="{D7AC971A-E776-1E43-BA45-B8F6953A8989}" type="presOf" srcId="{469D4298-5369-AF47-98EF-FBB8BF2F4D0D}" destId="{69BA9DD0-622D-4A40-AF8A-5F116FEF23A2}" srcOrd="0" destOrd="0" presId="urn:microsoft.com/office/officeart/2005/8/layout/list1"/>
    <dgm:cxn modelId="{13597329-74D8-CA44-A2CE-4AA4621D1768}" type="presOf" srcId="{B285125B-A918-FF4C-813E-3BFF37725CB1}" destId="{BD35B619-201D-7442-87BF-80AB0F1C2EA6}" srcOrd="0" destOrd="0" presId="urn:microsoft.com/office/officeart/2005/8/layout/list1"/>
    <dgm:cxn modelId="{36AE522E-100C-AC4A-9AD9-842D34FA2C66}" type="presOf" srcId="{0F708777-48ED-B349-866D-EC45533A709B}" destId="{114A1829-45E5-9447-BB6F-83ADB7F84E21}" srcOrd="0" destOrd="0" presId="urn:microsoft.com/office/officeart/2005/8/layout/list1"/>
    <dgm:cxn modelId="{F4977635-595F-0040-A8C7-DE33F027BD64}" srcId="{B285125B-A918-FF4C-813E-3BFF37725CB1}" destId="{6006C6EB-2680-A347-B170-2DAC09F9C0A6}" srcOrd="2" destOrd="0" parTransId="{91E8AC53-D337-3A45-878D-4E035A7BDF19}" sibTransId="{D5B47ADA-7368-4A42-88B7-549C962BB3E4}"/>
    <dgm:cxn modelId="{BB10FC3D-A7E8-CA4D-9BCC-F68E8B9E2964}" srcId="{B285125B-A918-FF4C-813E-3BFF37725CB1}" destId="{0F708777-48ED-B349-866D-EC45533A709B}" srcOrd="0" destOrd="0" parTransId="{52D60772-E30C-CA4F-9D03-2F4EAE9DF2CA}" sibTransId="{ED256E0A-40BC-0047-A034-F3E38D53DAEC}"/>
    <dgm:cxn modelId="{2858A84F-37CC-0A4B-BBD3-438DDB5812D3}" type="presOf" srcId="{026FCAD2-8FBC-9F4E-B024-0639E0135E90}" destId="{FCA49447-4F6E-9F4B-9B7E-A11573A5119E}" srcOrd="0" destOrd="2" presId="urn:microsoft.com/office/officeart/2005/8/layout/list1"/>
    <dgm:cxn modelId="{D6F1FC4F-C2F2-8A48-8418-D1D32EE513F1}" srcId="{469D4298-5369-AF47-98EF-FBB8BF2F4D0D}" destId="{49C24811-5CE2-CD4C-80D0-52D6E80E9501}" srcOrd="0" destOrd="0" parTransId="{CC4FA192-CC0F-DB4F-8665-E625A6B688E3}" sibTransId="{C5B7D0FC-27C5-134B-9EE5-051A2DBCC820}"/>
    <dgm:cxn modelId="{77F8FC5F-40E4-2241-985C-105725FE384E}" srcId="{B285125B-A918-FF4C-813E-3BFF37725CB1}" destId="{79D81F4C-568A-AA40-BEAB-433C58A56E0F}" srcOrd="1" destOrd="0" parTransId="{CEEA3238-4A94-FB4B-A67E-875A83BC05F9}" sibTransId="{5388D6A9-89FD-CA4E-9FC5-C6BC472E037E}"/>
    <dgm:cxn modelId="{BBF19565-78AA-7243-B63B-97AA07540A39}" type="presOf" srcId="{6006C6EB-2680-A347-B170-2DAC09F9C0A6}" destId="{114A1829-45E5-9447-BB6F-83ADB7F84E21}" srcOrd="0" destOrd="2" presId="urn:microsoft.com/office/officeart/2005/8/layout/list1"/>
    <dgm:cxn modelId="{5263CA65-7B62-BF47-BABF-440F3E955A2C}" type="presOf" srcId="{469D4298-5369-AF47-98EF-FBB8BF2F4D0D}" destId="{10BB0A67-E723-DA42-9EBA-7965C7F421DC}" srcOrd="1" destOrd="0" presId="urn:microsoft.com/office/officeart/2005/8/layout/list1"/>
    <dgm:cxn modelId="{D0D31498-D3BF-4344-A6CB-E7C649E0BD54}" srcId="{469D4298-5369-AF47-98EF-FBB8BF2F4D0D}" destId="{92AD6AFA-2D7F-584D-8773-3EA5D8ECB2F5}" srcOrd="1" destOrd="0" parTransId="{7DCE5EE9-934F-924E-878F-64D2CCDF1FF5}" sibTransId="{6640EE15-70A5-B646-ADCB-77497E3EECD1}"/>
    <dgm:cxn modelId="{46724FAD-F97D-F84D-A3E2-78FD46783A28}" srcId="{469D4298-5369-AF47-98EF-FBB8BF2F4D0D}" destId="{026FCAD2-8FBC-9F4E-B024-0639E0135E90}" srcOrd="2" destOrd="0" parTransId="{9D062227-AB6B-0A49-AFCF-AAB023F86FB2}" sibTransId="{FD9EF40A-C4F9-1445-B4E0-90ABCE76D037}"/>
    <dgm:cxn modelId="{3DAB40B2-E4A7-9C46-8926-E4130DCCA618}" type="presOf" srcId="{054BAE50-7243-A04D-A26F-DB38FA036E02}" destId="{0BEFF34E-EA21-134B-A660-D2BEF90AF468}" srcOrd="0" destOrd="0" presId="urn:microsoft.com/office/officeart/2005/8/layout/list1"/>
    <dgm:cxn modelId="{EAF1C7B3-738C-CB4B-80C7-3BAAE49EAE5A}" srcId="{054BAE50-7243-A04D-A26F-DB38FA036E02}" destId="{469D4298-5369-AF47-98EF-FBB8BF2F4D0D}" srcOrd="1" destOrd="0" parTransId="{01E672B8-2AC6-E64C-A092-367FB4AF0162}" sibTransId="{F9940B54-5E04-8D40-9372-DA9AB225D6EA}"/>
    <dgm:cxn modelId="{D9595BC0-CD6A-3443-B7D3-F24EF1AD7F39}" type="presOf" srcId="{92AD6AFA-2D7F-584D-8773-3EA5D8ECB2F5}" destId="{FCA49447-4F6E-9F4B-9B7E-A11573A5119E}" srcOrd="0" destOrd="1" presId="urn:microsoft.com/office/officeart/2005/8/layout/list1"/>
    <dgm:cxn modelId="{080013CA-097C-F44C-A7AD-4CC03EA69457}" type="presOf" srcId="{79D81F4C-568A-AA40-BEAB-433C58A56E0F}" destId="{114A1829-45E5-9447-BB6F-83ADB7F84E21}" srcOrd="0" destOrd="1" presId="urn:microsoft.com/office/officeart/2005/8/layout/list1"/>
    <dgm:cxn modelId="{0A160EE3-370F-824B-8F44-62E1466225B5}" srcId="{054BAE50-7243-A04D-A26F-DB38FA036E02}" destId="{B285125B-A918-FF4C-813E-3BFF37725CB1}" srcOrd="0" destOrd="0" parTransId="{C6A1793F-A11B-0A41-9095-D203D8D9688B}" sibTransId="{3FAFE2AD-3875-B843-A715-A73E6950337B}"/>
    <dgm:cxn modelId="{0D478EE3-21A5-8540-8ED2-EE3F25ADA101}" type="presOf" srcId="{B285125B-A918-FF4C-813E-3BFF37725CB1}" destId="{7BD328A7-6D69-CC44-A630-41C4B938F13D}" srcOrd="1" destOrd="0" presId="urn:microsoft.com/office/officeart/2005/8/layout/list1"/>
    <dgm:cxn modelId="{73C8416C-3045-324F-B29A-E639F37935C5}" type="presParOf" srcId="{0BEFF34E-EA21-134B-A660-D2BEF90AF468}" destId="{C9131F58-A816-E142-BDC5-79FA5CE26BC1}" srcOrd="0" destOrd="0" presId="urn:microsoft.com/office/officeart/2005/8/layout/list1"/>
    <dgm:cxn modelId="{7057C135-758B-3E45-9543-6D5D5B695547}" type="presParOf" srcId="{C9131F58-A816-E142-BDC5-79FA5CE26BC1}" destId="{BD35B619-201D-7442-87BF-80AB0F1C2EA6}" srcOrd="0" destOrd="0" presId="urn:microsoft.com/office/officeart/2005/8/layout/list1"/>
    <dgm:cxn modelId="{4E1E0056-7842-844E-B4B5-11F8B8BE415E}" type="presParOf" srcId="{C9131F58-A816-E142-BDC5-79FA5CE26BC1}" destId="{7BD328A7-6D69-CC44-A630-41C4B938F13D}" srcOrd="1" destOrd="0" presId="urn:microsoft.com/office/officeart/2005/8/layout/list1"/>
    <dgm:cxn modelId="{F7802989-975E-C84E-A22E-364D0A3E37D4}" type="presParOf" srcId="{0BEFF34E-EA21-134B-A660-D2BEF90AF468}" destId="{A4360737-4E04-3743-BDE4-AE299E4581DA}" srcOrd="1" destOrd="0" presId="urn:microsoft.com/office/officeart/2005/8/layout/list1"/>
    <dgm:cxn modelId="{2B530C30-8F01-3448-B903-1073E1D387CF}" type="presParOf" srcId="{0BEFF34E-EA21-134B-A660-D2BEF90AF468}" destId="{114A1829-45E5-9447-BB6F-83ADB7F84E21}" srcOrd="2" destOrd="0" presId="urn:microsoft.com/office/officeart/2005/8/layout/list1"/>
    <dgm:cxn modelId="{4B16114D-8C58-964C-A076-3CEBF687A5EF}" type="presParOf" srcId="{0BEFF34E-EA21-134B-A660-D2BEF90AF468}" destId="{A6B18BB2-952C-574E-8DB9-D4D3E3F4A9BD}" srcOrd="3" destOrd="0" presId="urn:microsoft.com/office/officeart/2005/8/layout/list1"/>
    <dgm:cxn modelId="{FBBD9FFC-2B43-7845-8390-82AC79EA427D}" type="presParOf" srcId="{0BEFF34E-EA21-134B-A660-D2BEF90AF468}" destId="{B9053FC7-1BB6-454A-8527-2B0CB814C731}" srcOrd="4" destOrd="0" presId="urn:microsoft.com/office/officeart/2005/8/layout/list1"/>
    <dgm:cxn modelId="{A4A3A7FA-41AF-2D4B-9955-3A6E6932C329}" type="presParOf" srcId="{B9053FC7-1BB6-454A-8527-2B0CB814C731}" destId="{69BA9DD0-622D-4A40-AF8A-5F116FEF23A2}" srcOrd="0" destOrd="0" presId="urn:microsoft.com/office/officeart/2005/8/layout/list1"/>
    <dgm:cxn modelId="{111D80AA-1E4A-4741-9057-B2B0D97CAF85}" type="presParOf" srcId="{B9053FC7-1BB6-454A-8527-2B0CB814C731}" destId="{10BB0A67-E723-DA42-9EBA-7965C7F421DC}" srcOrd="1" destOrd="0" presId="urn:microsoft.com/office/officeart/2005/8/layout/list1"/>
    <dgm:cxn modelId="{9D4FDC94-4F8A-6D45-A809-ACAEB72944E4}" type="presParOf" srcId="{0BEFF34E-EA21-134B-A660-D2BEF90AF468}" destId="{977398FF-41EE-A342-A9E4-4EABB99DE148}" srcOrd="5" destOrd="0" presId="urn:microsoft.com/office/officeart/2005/8/layout/list1"/>
    <dgm:cxn modelId="{3F42FB97-ACAB-B74A-A1CC-F16E436DDEEB}" type="presParOf" srcId="{0BEFF34E-EA21-134B-A660-D2BEF90AF468}" destId="{FCA49447-4F6E-9F4B-9B7E-A11573A511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9205C-A9CF-714B-AA96-41F90213FCC2}">
      <dsp:nvSpPr>
        <dsp:cNvPr id="0" name=""/>
        <dsp:cNvSpPr/>
      </dsp:nvSpPr>
      <dsp:spPr>
        <a:xfrm>
          <a:off x="0" y="854113"/>
          <a:ext cx="11118362" cy="56039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Vyhodnocení monitorovací zprávou – důvody revize:</a:t>
          </a:r>
        </a:p>
      </dsp:txBody>
      <dsp:txXfrm>
        <a:off x="0" y="854113"/>
        <a:ext cx="11118362" cy="302610"/>
      </dsp:txXfrm>
    </dsp:sp>
    <dsp:sp modelId="{853F3B44-6AEB-0349-91DD-304D7C3ACD15}">
      <dsp:nvSpPr>
        <dsp:cNvPr id="0" name=""/>
        <dsp:cNvSpPr/>
      </dsp:nvSpPr>
      <dsp:spPr>
        <a:xfrm>
          <a:off x="0" y="1145516"/>
          <a:ext cx="5559181" cy="25777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Aktualizace a zohlednění centrálních projektů</a:t>
          </a:r>
        </a:p>
      </dsp:txBody>
      <dsp:txXfrm>
        <a:off x="0" y="1145516"/>
        <a:ext cx="5559181" cy="257779"/>
      </dsp:txXfrm>
    </dsp:sp>
    <dsp:sp modelId="{F99574A2-FA9F-B349-97AC-2D7E01AB69AF}">
      <dsp:nvSpPr>
        <dsp:cNvPr id="0" name=""/>
        <dsp:cNvSpPr/>
      </dsp:nvSpPr>
      <dsp:spPr>
        <a:xfrm>
          <a:off x="5559181" y="1145516"/>
          <a:ext cx="5559181" cy="25777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Implementace nařízení EHDS</a:t>
          </a:r>
        </a:p>
      </dsp:txBody>
      <dsp:txXfrm>
        <a:off x="5559181" y="1145516"/>
        <a:ext cx="5559181" cy="257779"/>
      </dsp:txXfrm>
    </dsp:sp>
    <dsp:sp modelId="{DE8F0DD8-CDD1-0243-94C6-21F5651C70F9}">
      <dsp:nvSpPr>
        <dsp:cNvPr id="0" name=""/>
        <dsp:cNvSpPr/>
      </dsp:nvSpPr>
      <dsp:spPr>
        <a:xfrm rot="10800000">
          <a:off x="0" y="638"/>
          <a:ext cx="11118362" cy="861880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-455004"/>
                <a:satOff val="8510"/>
                <a:lumOff val="271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55004"/>
                <a:satOff val="8510"/>
                <a:lumOff val="271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55004"/>
                <a:satOff val="8510"/>
                <a:lumOff val="271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Revize Národní strategie elektronického zdravotnictví – 06/2024</a:t>
          </a:r>
        </a:p>
      </dsp:txBody>
      <dsp:txXfrm rot="10800000">
        <a:off x="0" y="638"/>
        <a:ext cx="11118362" cy="5600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A1829-45E5-9447-BB6F-83ADB7F84E21}">
      <dsp:nvSpPr>
        <dsp:cNvPr id="0" name=""/>
        <dsp:cNvSpPr/>
      </dsp:nvSpPr>
      <dsp:spPr>
        <a:xfrm>
          <a:off x="0" y="815848"/>
          <a:ext cx="11563832" cy="174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82" tIns="1353820" rIns="8974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V meziresortním připomínkovém řízení, bude předáno po odbavení k dalšímu legislativnímu procesu</a:t>
          </a:r>
        </a:p>
      </dsp:txBody>
      <dsp:txXfrm>
        <a:off x="0" y="815848"/>
        <a:ext cx="11563832" cy="1740375"/>
      </dsp:txXfrm>
    </dsp:sp>
    <dsp:sp modelId="{7BD328A7-6D69-CC44-A630-41C4B938F13D}">
      <dsp:nvSpPr>
        <dsp:cNvPr id="0" name=""/>
        <dsp:cNvSpPr/>
      </dsp:nvSpPr>
      <dsp:spPr>
        <a:xfrm>
          <a:off x="578191" y="1206401"/>
          <a:ext cx="8519815" cy="5688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960" tIns="0" rIns="3059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Novela vyhlášky o zdravotnické dokumentaci</a:t>
          </a:r>
        </a:p>
      </dsp:txBody>
      <dsp:txXfrm>
        <a:off x="605960" y="1234170"/>
        <a:ext cx="8464277" cy="513309"/>
      </dsp:txXfrm>
    </dsp:sp>
    <dsp:sp modelId="{FCA49447-4F6E-9F4B-9B7E-A11573A5119E}">
      <dsp:nvSpPr>
        <dsp:cNvPr id="0" name=""/>
        <dsp:cNvSpPr/>
      </dsp:nvSpPr>
      <dsp:spPr>
        <a:xfrm>
          <a:off x="0" y="2548677"/>
          <a:ext cx="11563832" cy="174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82" tIns="1353820" rIns="8974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Ve vnitroresortním připomínkovém řízení, bude předáno po odbavení k dalšímu legislativnímu procesu</a:t>
          </a:r>
        </a:p>
      </dsp:txBody>
      <dsp:txXfrm>
        <a:off x="0" y="2548677"/>
        <a:ext cx="11563832" cy="1740375"/>
      </dsp:txXfrm>
    </dsp:sp>
    <dsp:sp modelId="{10BB0A67-E723-DA42-9EBA-7965C7F421DC}">
      <dsp:nvSpPr>
        <dsp:cNvPr id="0" name=""/>
        <dsp:cNvSpPr/>
      </dsp:nvSpPr>
      <dsp:spPr>
        <a:xfrm>
          <a:off x="578191" y="2907223"/>
          <a:ext cx="8505406" cy="60085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960" tIns="0" rIns="3059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Vyhláška o telemedicínských zdravotních službách</a:t>
          </a:r>
        </a:p>
      </dsp:txBody>
      <dsp:txXfrm>
        <a:off x="607522" y="2936554"/>
        <a:ext cx="8446744" cy="5421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2B6E-8568-C141-8C83-7F07C1C6BAA9}">
      <dsp:nvSpPr>
        <dsp:cNvPr id="0" name=""/>
        <dsp:cNvSpPr/>
      </dsp:nvSpPr>
      <dsp:spPr>
        <a:xfrm>
          <a:off x="0" y="44269"/>
          <a:ext cx="7564642" cy="8391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AAfD</a:t>
          </a:r>
          <a:r>
            <a:rPr lang="cs-CZ" sz="1500" kern="1200" dirty="0"/>
            <a:t> budou vzájemně propojené a budou mezi sebou poskytovat služby výměny a sdílení elektronické zdravotnické dokumentace a elektronických zdravotních záznamů.</a:t>
          </a:r>
        </a:p>
      </dsp:txBody>
      <dsp:txXfrm>
        <a:off x="40962" y="85231"/>
        <a:ext cx="7482718" cy="757185"/>
      </dsp:txXfrm>
    </dsp:sp>
    <dsp:sp modelId="{987C2366-DC50-E147-8931-A5FE5C688B36}">
      <dsp:nvSpPr>
        <dsp:cNvPr id="0" name=""/>
        <dsp:cNvSpPr/>
      </dsp:nvSpPr>
      <dsp:spPr>
        <a:xfrm>
          <a:off x="0" y="926579"/>
          <a:ext cx="7564642" cy="83910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Veškerá komunikace sítě AAfD bude probíhat pomocí zabezpečené sítě CMS x.</a:t>
          </a:r>
        </a:p>
      </dsp:txBody>
      <dsp:txXfrm>
        <a:off x="40962" y="967541"/>
        <a:ext cx="7482718" cy="757185"/>
      </dsp:txXfrm>
    </dsp:sp>
    <dsp:sp modelId="{B2AB0882-A79C-2548-B81A-AC6B8E7B80D2}">
      <dsp:nvSpPr>
        <dsp:cNvPr id="0" name=""/>
        <dsp:cNvSpPr/>
      </dsp:nvSpPr>
      <dsp:spPr>
        <a:xfrm>
          <a:off x="0" y="1808888"/>
          <a:ext cx="7564642" cy="83910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Zároveň AAfD budou pomocí této sítě napojeny na centrální služby EZ, služby NAfD a služby NCPeH.</a:t>
          </a:r>
        </a:p>
      </dsp:txBody>
      <dsp:txXfrm>
        <a:off x="40962" y="1849850"/>
        <a:ext cx="7482718" cy="757185"/>
      </dsp:txXfrm>
    </dsp:sp>
    <dsp:sp modelId="{8217C622-AEF9-B74F-AFEF-7794BCCF5AE0}">
      <dsp:nvSpPr>
        <dsp:cNvPr id="0" name=""/>
        <dsp:cNvSpPr/>
      </dsp:nvSpPr>
      <dsp:spPr>
        <a:xfrm>
          <a:off x="0" y="2691197"/>
          <a:ext cx="7564642" cy="83910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Napojení poskytovatelů zdravotních služeb bude probíhat pomocí zabezpečeného připojení přes veřejný internet, poskytovatelé, kteří jsou oprávněni využívat služby sítě CMS budou napojeni prostřednictvím CMS.</a:t>
          </a:r>
        </a:p>
      </dsp:txBody>
      <dsp:txXfrm>
        <a:off x="40962" y="2732159"/>
        <a:ext cx="7482718" cy="7571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E7BEF-1229-2645-841D-EA4A0CD366AD}">
      <dsp:nvSpPr>
        <dsp:cNvPr id="0" name=""/>
        <dsp:cNvSpPr/>
      </dsp:nvSpPr>
      <dsp:spPr>
        <a:xfrm>
          <a:off x="0" y="0"/>
          <a:ext cx="10683527" cy="560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Základním požadavkem na </a:t>
          </a:r>
          <a:r>
            <a:rPr lang="cs-CZ" sz="1300" b="1" kern="1200" dirty="0" err="1"/>
            <a:t>AAfD</a:t>
          </a:r>
          <a:r>
            <a:rPr lang="cs-CZ" sz="1300" b="1" kern="1200" dirty="0"/>
            <a:t> je poskytovat služby v souladu se standardy vydanými Ministerstvem zdravotnictví v požadované kvalitě, rozsahu a dostupnosti.</a:t>
          </a:r>
        </a:p>
      </dsp:txBody>
      <dsp:txXfrm>
        <a:off x="0" y="0"/>
        <a:ext cx="10683527" cy="5604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DF986-B4C0-45EE-B39E-B1552EE8AC14}">
      <dsp:nvSpPr>
        <dsp:cNvPr id="0" name=""/>
        <dsp:cNvSpPr/>
      </dsp:nvSpPr>
      <dsp:spPr>
        <a:xfrm>
          <a:off x="601921" y="181059"/>
          <a:ext cx="2339847" cy="233984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Interoperabilita</a:t>
          </a:r>
        </a:p>
      </dsp:txBody>
      <dsp:txXfrm>
        <a:off x="1835077" y="676884"/>
        <a:ext cx="835659" cy="696383"/>
      </dsp:txXfrm>
    </dsp:sp>
    <dsp:sp modelId="{026914D7-18E9-4995-9FE2-37E506A97CB9}">
      <dsp:nvSpPr>
        <dsp:cNvPr id="0" name=""/>
        <dsp:cNvSpPr/>
      </dsp:nvSpPr>
      <dsp:spPr>
        <a:xfrm>
          <a:off x="553732" y="264625"/>
          <a:ext cx="2339847" cy="233984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Zajištění provozu</a:t>
          </a:r>
        </a:p>
      </dsp:txBody>
      <dsp:txXfrm>
        <a:off x="1110838" y="1782741"/>
        <a:ext cx="1253489" cy="612817"/>
      </dsp:txXfrm>
    </dsp:sp>
    <dsp:sp modelId="{13EBFC85-0352-4803-AF29-E835C83D3B61}">
      <dsp:nvSpPr>
        <dsp:cNvPr id="0" name=""/>
        <dsp:cNvSpPr/>
      </dsp:nvSpPr>
      <dsp:spPr>
        <a:xfrm>
          <a:off x="505542" y="181059"/>
          <a:ext cx="2339847" cy="233984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Kybernetická bezpečnost</a:t>
          </a:r>
        </a:p>
      </dsp:txBody>
      <dsp:txXfrm>
        <a:off x="776574" y="676884"/>
        <a:ext cx="835659" cy="696383"/>
      </dsp:txXfrm>
    </dsp:sp>
    <dsp:sp modelId="{F63B940C-A08A-464B-8124-5847AC46424F}">
      <dsp:nvSpPr>
        <dsp:cNvPr id="0" name=""/>
        <dsp:cNvSpPr/>
      </dsp:nvSpPr>
      <dsp:spPr>
        <a:xfrm>
          <a:off x="457267" y="36211"/>
          <a:ext cx="2629543" cy="26295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390EF-0E7D-41BD-9FDF-644721231FD3}">
      <dsp:nvSpPr>
        <dsp:cNvPr id="0" name=""/>
        <dsp:cNvSpPr/>
      </dsp:nvSpPr>
      <dsp:spPr>
        <a:xfrm>
          <a:off x="408884" y="119629"/>
          <a:ext cx="2629543" cy="26295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C5CA7-AF5A-485B-9346-B6D07C284045}">
      <dsp:nvSpPr>
        <dsp:cNvPr id="0" name=""/>
        <dsp:cNvSpPr/>
      </dsp:nvSpPr>
      <dsp:spPr>
        <a:xfrm>
          <a:off x="360501" y="36211"/>
          <a:ext cx="2629543" cy="26295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C7A4E-06AA-EF41-8EB6-6150587334D2}">
      <dsp:nvSpPr>
        <dsp:cNvPr id="0" name=""/>
        <dsp:cNvSpPr/>
      </dsp:nvSpPr>
      <dsp:spPr>
        <a:xfrm>
          <a:off x="3742" y="0"/>
          <a:ext cx="5018675" cy="456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78. výzva IROP </a:t>
          </a:r>
          <a:r>
            <a:rPr lang="cs-CZ" sz="1900" kern="1200"/>
            <a:t>– eHealth - SC 1.1 (</a:t>
          </a:r>
          <a:r>
            <a:rPr lang="cs-CZ" sz="1900" b="1" kern="1200"/>
            <a:t>MRR</a:t>
          </a:r>
          <a:r>
            <a:rPr lang="cs-CZ" sz="1900" kern="1200"/>
            <a:t>)</a:t>
          </a:r>
        </a:p>
      </dsp:txBody>
      <dsp:txXfrm>
        <a:off x="17123" y="13381"/>
        <a:ext cx="4991913" cy="430097"/>
      </dsp:txXfrm>
    </dsp:sp>
    <dsp:sp modelId="{4F24DD53-13BB-334B-9B22-68C7C4DD7EDE}">
      <dsp:nvSpPr>
        <dsp:cNvPr id="0" name=""/>
        <dsp:cNvSpPr/>
      </dsp:nvSpPr>
      <dsp:spPr>
        <a:xfrm>
          <a:off x="5865556" y="0"/>
          <a:ext cx="5018675" cy="456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79. výzva IROP </a:t>
          </a:r>
          <a:r>
            <a:rPr lang="cs-CZ" sz="1900" kern="1200"/>
            <a:t>- eHealth - SC 1.1 (</a:t>
          </a:r>
          <a:r>
            <a:rPr lang="cs-CZ" sz="1900" b="1" kern="1200"/>
            <a:t>PR</a:t>
          </a:r>
          <a:r>
            <a:rPr lang="cs-CZ" sz="1900" kern="1200"/>
            <a:t>) </a:t>
          </a:r>
        </a:p>
      </dsp:txBody>
      <dsp:txXfrm>
        <a:off x="5878937" y="13381"/>
        <a:ext cx="4991913" cy="4300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1644C-3C8C-0E40-B671-C34114E58888}">
      <dsp:nvSpPr>
        <dsp:cNvPr id="0" name=""/>
        <dsp:cNvSpPr/>
      </dsp:nvSpPr>
      <dsp:spPr>
        <a:xfrm>
          <a:off x="0" y="572"/>
          <a:ext cx="10887975" cy="455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80. výzva IROP</a:t>
          </a:r>
          <a:r>
            <a:rPr lang="cs-CZ" sz="1900" kern="1200" dirty="0"/>
            <a:t> - </a:t>
          </a:r>
          <a:r>
            <a:rPr lang="cs-CZ" sz="1900" kern="1200" dirty="0" err="1"/>
            <a:t>eHealth</a:t>
          </a:r>
          <a:r>
            <a:rPr lang="cs-CZ" sz="1900" kern="1200" dirty="0"/>
            <a:t> - SC 1.1 (</a:t>
          </a:r>
          <a:r>
            <a:rPr lang="cs-CZ" sz="1900" b="1" kern="1200" dirty="0"/>
            <a:t>ČR</a:t>
          </a:r>
          <a:r>
            <a:rPr lang="cs-CZ" sz="1900" kern="1200" dirty="0"/>
            <a:t>)</a:t>
          </a:r>
        </a:p>
      </dsp:txBody>
      <dsp:txXfrm>
        <a:off x="22246" y="22818"/>
        <a:ext cx="10843483" cy="4112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AAC0-4DE6-D447-A6B5-3315DEC868B8}">
      <dsp:nvSpPr>
        <dsp:cNvPr id="0" name=""/>
        <dsp:cNvSpPr/>
      </dsp:nvSpPr>
      <dsp:spPr>
        <a:xfrm>
          <a:off x="0" y="1570827"/>
          <a:ext cx="11336935" cy="10306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Interoperabilita - výměna zdravotnické dokumentace</a:t>
          </a:r>
          <a:endParaRPr lang="cs-CZ" sz="2000" kern="1200" dirty="0"/>
        </a:p>
      </dsp:txBody>
      <dsp:txXfrm>
        <a:off x="0" y="1570827"/>
        <a:ext cx="11336935" cy="556541"/>
      </dsp:txXfrm>
    </dsp:sp>
    <dsp:sp modelId="{0DA34B1F-0619-1E49-8F2A-7BDC52EEF664}">
      <dsp:nvSpPr>
        <dsp:cNvPr id="0" name=""/>
        <dsp:cNvSpPr/>
      </dsp:nvSpPr>
      <dsp:spPr>
        <a:xfrm>
          <a:off x="0" y="2106756"/>
          <a:ext cx="5668468" cy="4740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Výměna zdravotnické dokumentace jako optimalizace a ulehčení administrativy</a:t>
          </a:r>
        </a:p>
      </dsp:txBody>
      <dsp:txXfrm>
        <a:off x="0" y="2106756"/>
        <a:ext cx="5668468" cy="474091"/>
      </dsp:txXfrm>
    </dsp:sp>
    <dsp:sp modelId="{8D63FB85-0E25-E54C-936D-4C2F35736AFB}">
      <dsp:nvSpPr>
        <dsp:cNvPr id="0" name=""/>
        <dsp:cNvSpPr/>
      </dsp:nvSpPr>
      <dsp:spPr>
        <a:xfrm>
          <a:off x="5668468" y="2106756"/>
          <a:ext cx="5668468" cy="47409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End-to-end testování prověří možnost zápisu informací do klinického IS zdroje</a:t>
          </a:r>
        </a:p>
      </dsp:txBody>
      <dsp:txXfrm>
        <a:off x="5668468" y="2106756"/>
        <a:ext cx="5668468" cy="474091"/>
      </dsp:txXfrm>
    </dsp:sp>
    <dsp:sp modelId="{12AB3C72-C2D2-D64F-BAB6-C9D4D993FC29}">
      <dsp:nvSpPr>
        <dsp:cNvPr id="0" name=""/>
        <dsp:cNvSpPr/>
      </dsp:nvSpPr>
      <dsp:spPr>
        <a:xfrm rot="10800000">
          <a:off x="0" y="1173"/>
          <a:ext cx="11336935" cy="158511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Standardizace zdravotnické dokumentace</a:t>
          </a:r>
        </a:p>
      </dsp:txBody>
      <dsp:txXfrm rot="-10800000">
        <a:off x="0" y="1173"/>
        <a:ext cx="11336935" cy="556374"/>
      </dsp:txXfrm>
    </dsp:sp>
    <dsp:sp modelId="{D6659839-E460-3642-83D3-5D6B0C409C12}">
      <dsp:nvSpPr>
        <dsp:cNvPr id="0" name=""/>
        <dsp:cNvSpPr/>
      </dsp:nvSpPr>
      <dsp:spPr>
        <a:xfrm>
          <a:off x="0" y="557548"/>
          <a:ext cx="5668468" cy="4739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600" b="1" kern="1200"/>
            <a:t>Funkční specifikace </a:t>
          </a:r>
          <a:r>
            <a:rPr lang="en-CZ" sz="1600" kern="1200"/>
            <a:t>– popis požadavků na všech úrovních modelu interoperability</a:t>
          </a:r>
          <a:endParaRPr lang="cs-CZ" sz="1600" kern="1200" dirty="0"/>
        </a:p>
      </dsp:txBody>
      <dsp:txXfrm>
        <a:off x="0" y="557548"/>
        <a:ext cx="5668468" cy="473948"/>
      </dsp:txXfrm>
    </dsp:sp>
    <dsp:sp modelId="{ADD79C10-5A1E-6743-ACAD-4826913E3E8D}">
      <dsp:nvSpPr>
        <dsp:cNvPr id="0" name=""/>
        <dsp:cNvSpPr/>
      </dsp:nvSpPr>
      <dsp:spPr>
        <a:xfrm>
          <a:off x="5668468" y="557548"/>
          <a:ext cx="5668468" cy="47394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600" b="1" kern="1200"/>
            <a:t>Implementační specifikace </a:t>
          </a:r>
          <a:r>
            <a:rPr lang="en-CZ" sz="1600" kern="1200"/>
            <a:t>(FHIR IG)</a:t>
          </a:r>
          <a:endParaRPr lang="cs-CZ" sz="1600" kern="1200" dirty="0"/>
        </a:p>
      </dsp:txBody>
      <dsp:txXfrm>
        <a:off x="5668468" y="557548"/>
        <a:ext cx="5668468" cy="4739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E5219-F73C-1840-8706-2C3A8CF00172}">
      <dsp:nvSpPr>
        <dsp:cNvPr id="0" name=""/>
        <dsp:cNvSpPr/>
      </dsp:nvSpPr>
      <dsp:spPr>
        <a:xfrm>
          <a:off x="435929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Laboratorní žádanka</a:t>
          </a:r>
        </a:p>
      </dsp:txBody>
      <dsp:txXfrm>
        <a:off x="435929" y="654"/>
        <a:ext cx="1376983" cy="826190"/>
      </dsp:txXfrm>
    </dsp:sp>
    <dsp:sp modelId="{4098E812-4592-764A-B374-161E64D2AF7B}">
      <dsp:nvSpPr>
        <dsp:cNvPr id="0" name=""/>
        <dsp:cNvSpPr/>
      </dsp:nvSpPr>
      <dsp:spPr>
        <a:xfrm>
          <a:off x="1950611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750949"/>
                <a:satOff val="-1935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50949"/>
                <a:satOff val="-1935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50949"/>
                <a:satOff val="-1935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Žádanka obrazového vyšetření</a:t>
          </a:r>
        </a:p>
      </dsp:txBody>
      <dsp:txXfrm>
        <a:off x="1950611" y="654"/>
        <a:ext cx="1376983" cy="826190"/>
      </dsp:txXfrm>
    </dsp:sp>
    <dsp:sp modelId="{49E065FD-8871-BD41-BEBC-6048053B1982}">
      <dsp:nvSpPr>
        <dsp:cNvPr id="0" name=""/>
        <dsp:cNvSpPr/>
      </dsp:nvSpPr>
      <dsp:spPr>
        <a:xfrm>
          <a:off x="3465293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1501898"/>
                <a:satOff val="-3871"/>
                <a:lumOff val="-26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01898"/>
                <a:satOff val="-3871"/>
                <a:lumOff val="-26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01898"/>
                <a:satOff val="-3871"/>
                <a:lumOff val="-26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Ambulantní zpráva</a:t>
          </a:r>
        </a:p>
      </dsp:txBody>
      <dsp:txXfrm>
        <a:off x="3465293" y="654"/>
        <a:ext cx="1376983" cy="826190"/>
      </dsp:txXfrm>
    </dsp:sp>
    <dsp:sp modelId="{F8690E67-5AF9-3A42-8355-1D5091E999C5}">
      <dsp:nvSpPr>
        <dsp:cNvPr id="0" name=""/>
        <dsp:cNvSpPr/>
      </dsp:nvSpPr>
      <dsp:spPr>
        <a:xfrm>
          <a:off x="4979976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Propouštěcí zpráva z nemocnice</a:t>
          </a:r>
        </a:p>
      </dsp:txBody>
      <dsp:txXfrm>
        <a:off x="4979976" y="654"/>
        <a:ext cx="1376983" cy="826190"/>
      </dsp:txXfrm>
    </dsp:sp>
    <dsp:sp modelId="{0C92E630-FC7D-FF43-BE1B-13F5609289AE}">
      <dsp:nvSpPr>
        <dsp:cNvPr id="0" name=""/>
        <dsp:cNvSpPr/>
      </dsp:nvSpPr>
      <dsp:spPr>
        <a:xfrm>
          <a:off x="6494658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3003797"/>
                <a:satOff val="-7742"/>
                <a:lumOff val="-5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003797"/>
                <a:satOff val="-7742"/>
                <a:lumOff val="-5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003797"/>
                <a:satOff val="-7742"/>
                <a:lumOff val="-5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Záznam o výjezdu RZS</a:t>
          </a:r>
        </a:p>
      </dsp:txBody>
      <dsp:txXfrm>
        <a:off x="6494658" y="654"/>
        <a:ext cx="1376983" cy="826190"/>
      </dsp:txXfrm>
    </dsp:sp>
    <dsp:sp modelId="{42DA5590-8D64-8543-9431-5BAB2129C349}">
      <dsp:nvSpPr>
        <dsp:cNvPr id="0" name=""/>
        <dsp:cNvSpPr/>
      </dsp:nvSpPr>
      <dsp:spPr>
        <a:xfrm>
          <a:off x="8009340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3754746"/>
                <a:satOff val="-9677"/>
                <a:lumOff val="-65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754746"/>
                <a:satOff val="-9677"/>
                <a:lumOff val="-65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754746"/>
                <a:satOff val="-9677"/>
                <a:lumOff val="-65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Hlášení výsledků laboratorních vyšetření do NZIS</a:t>
          </a:r>
        </a:p>
      </dsp:txBody>
      <dsp:txXfrm>
        <a:off x="8009340" y="654"/>
        <a:ext cx="1376983" cy="826190"/>
      </dsp:txXfrm>
    </dsp:sp>
    <dsp:sp modelId="{B0F8EDD2-C841-8B4E-B90C-D7B96BA40F0C}">
      <dsp:nvSpPr>
        <dsp:cNvPr id="0" name=""/>
        <dsp:cNvSpPr/>
      </dsp:nvSpPr>
      <dsp:spPr>
        <a:xfrm>
          <a:off x="9524022" y="654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Datové standardy</a:t>
          </a:r>
        </a:p>
      </dsp:txBody>
      <dsp:txXfrm>
        <a:off x="9524022" y="654"/>
        <a:ext cx="1376983" cy="826190"/>
      </dsp:txXfrm>
    </dsp:sp>
    <dsp:sp modelId="{8EDF31D4-D688-5C4B-BFEE-E304B3D791BE}">
      <dsp:nvSpPr>
        <dsp:cNvPr id="0" name=""/>
        <dsp:cNvSpPr/>
      </dsp:nvSpPr>
      <dsp:spPr>
        <a:xfrm>
          <a:off x="3465293" y="964542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5256644"/>
                <a:satOff val="-13548"/>
                <a:lumOff val="-9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56644"/>
                <a:satOff val="-13548"/>
                <a:lumOff val="-9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56644"/>
                <a:satOff val="-13548"/>
                <a:lumOff val="-9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Pacientský souhrn</a:t>
          </a:r>
        </a:p>
      </dsp:txBody>
      <dsp:txXfrm>
        <a:off x="3465293" y="964542"/>
        <a:ext cx="1376983" cy="826190"/>
      </dsp:txXfrm>
    </dsp:sp>
    <dsp:sp modelId="{9763D2AD-6CF3-9B4F-8D22-896F3063D244}">
      <dsp:nvSpPr>
        <dsp:cNvPr id="0" name=""/>
        <dsp:cNvSpPr/>
      </dsp:nvSpPr>
      <dsp:spPr>
        <a:xfrm>
          <a:off x="4979976" y="964542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6007594"/>
                <a:satOff val="-15484"/>
                <a:lumOff val="-104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07594"/>
                <a:satOff val="-15484"/>
                <a:lumOff val="-104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07594"/>
                <a:satOff val="-15484"/>
                <a:lumOff val="-104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Zpráva z laboratorního vyšetření</a:t>
          </a:r>
        </a:p>
      </dsp:txBody>
      <dsp:txXfrm>
        <a:off x="4979976" y="964542"/>
        <a:ext cx="1376983" cy="826190"/>
      </dsp:txXfrm>
    </dsp:sp>
    <dsp:sp modelId="{E2D53298-CE55-5B4D-8D97-77EE137E4F5C}">
      <dsp:nvSpPr>
        <dsp:cNvPr id="0" name=""/>
        <dsp:cNvSpPr/>
      </dsp:nvSpPr>
      <dsp:spPr>
        <a:xfrm>
          <a:off x="6494658" y="964542"/>
          <a:ext cx="1376983" cy="82619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Zpráva ze zobrazovacího vyšetření</a:t>
          </a:r>
        </a:p>
      </dsp:txBody>
      <dsp:txXfrm>
        <a:off x="6494658" y="964542"/>
        <a:ext cx="1376983" cy="8261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C90B1-085F-F148-B2D5-193BF0326F47}">
      <dsp:nvSpPr>
        <dsp:cNvPr id="0" name=""/>
        <dsp:cNvSpPr/>
      </dsp:nvSpPr>
      <dsp:spPr>
        <a:xfrm>
          <a:off x="0" y="746611"/>
          <a:ext cx="11509498" cy="6039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800" kern="1200"/>
            <a:t>Funkční specifikace – popis požadavků na všech úrovních modelu interoperability</a:t>
          </a:r>
          <a:endParaRPr lang="cs-CZ" sz="1800" kern="1200" dirty="0"/>
        </a:p>
      </dsp:txBody>
      <dsp:txXfrm>
        <a:off x="29483" y="776094"/>
        <a:ext cx="11450532" cy="545004"/>
      </dsp:txXfrm>
    </dsp:sp>
    <dsp:sp modelId="{7B4F9B3A-76D1-AD48-BE21-911C64B023C2}">
      <dsp:nvSpPr>
        <dsp:cNvPr id="0" name=""/>
        <dsp:cNvSpPr/>
      </dsp:nvSpPr>
      <dsp:spPr>
        <a:xfrm>
          <a:off x="0" y="1350581"/>
          <a:ext cx="11509498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2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/>
            <a:t>L</a:t>
          </a:r>
          <a:r>
            <a:rPr lang="en-CZ" sz="1400" b="1" kern="1200"/>
            <a:t>egislativní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Z" sz="1400" b="1" kern="1200"/>
            <a:t>Regulační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/>
            <a:t>P</a:t>
          </a:r>
          <a:r>
            <a:rPr lang="en-CZ" sz="1400" b="1" kern="1200"/>
            <a:t>rocesní (use case, workflow)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/>
            <a:t>I</a:t>
          </a:r>
          <a:r>
            <a:rPr lang="en-CZ" sz="1400" b="1" kern="1200"/>
            <a:t>nformační (data set)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Z" sz="1400" b="1" kern="1200"/>
            <a:t>Sémantická (číselníky)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Z" sz="1400" b="1" kern="1200"/>
            <a:t>Technická (požadavky na technické řešení, uživatelské rozhraní, integraci s jinými systémy, bezpečnostní požadavky)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Součástí dodávky budou klinické informační modely</a:t>
          </a:r>
        </a:p>
      </dsp:txBody>
      <dsp:txXfrm>
        <a:off x="0" y="1350581"/>
        <a:ext cx="11509498" cy="1681875"/>
      </dsp:txXfrm>
    </dsp:sp>
    <dsp:sp modelId="{9FA6F01D-9DEE-E745-A72A-4861F20136C7}">
      <dsp:nvSpPr>
        <dsp:cNvPr id="0" name=""/>
        <dsp:cNvSpPr/>
      </dsp:nvSpPr>
      <dsp:spPr>
        <a:xfrm>
          <a:off x="0" y="3032456"/>
          <a:ext cx="11509498" cy="450106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600" kern="1200"/>
            <a:t>Implementační specifikace (FHIR IG)</a:t>
          </a:r>
          <a:endParaRPr lang="cs-CZ" sz="1600" kern="1200" dirty="0"/>
        </a:p>
      </dsp:txBody>
      <dsp:txXfrm>
        <a:off x="21972" y="3054428"/>
        <a:ext cx="11465554" cy="406162"/>
      </dsp:txXfrm>
    </dsp:sp>
    <dsp:sp modelId="{5F6CEF27-C489-F048-8BF7-3442E38ED7F4}">
      <dsp:nvSpPr>
        <dsp:cNvPr id="0" name=""/>
        <dsp:cNvSpPr/>
      </dsp:nvSpPr>
      <dsp:spPr>
        <a:xfrm>
          <a:off x="0" y="3482563"/>
          <a:ext cx="11509498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2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národní</a:t>
          </a:r>
          <a:r>
            <a:rPr lang="en-GB" sz="1200" b="1" kern="1200" dirty="0"/>
            <a:t> </a:t>
          </a:r>
          <a:r>
            <a:rPr lang="en-GB" sz="1200" b="1" kern="1200" dirty="0" err="1"/>
            <a:t>profily</a:t>
          </a:r>
          <a:r>
            <a:rPr lang="en-GB" sz="1200" b="1" kern="1200" dirty="0"/>
            <a:t> </a:t>
          </a:r>
          <a:r>
            <a:rPr lang="en-GB" sz="1200" b="1" kern="1200" dirty="0" err="1"/>
            <a:t>použitých</a:t>
          </a:r>
          <a:r>
            <a:rPr lang="en-GB" sz="1200" b="1" kern="1200" dirty="0"/>
            <a:t> </a:t>
          </a:r>
          <a:r>
            <a:rPr lang="en-GB" sz="1200" b="1" kern="1200" dirty="0" err="1"/>
            <a:t>zdrojů</a:t>
          </a:r>
          <a:r>
            <a:rPr lang="en-GB" sz="1200" b="1" kern="1200" dirty="0"/>
            <a:t> FHIR R4 a R5</a:t>
          </a:r>
          <a:endParaRPr lang="cs-CZ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obchodní</a:t>
          </a:r>
          <a:r>
            <a:rPr lang="en-GB" sz="1200" b="1" kern="1200" dirty="0"/>
            <a:t> </a:t>
          </a:r>
          <a:r>
            <a:rPr lang="en-GB" sz="1200" b="1" kern="1200" dirty="0" err="1"/>
            <a:t>pravidla</a:t>
          </a:r>
          <a:r>
            <a:rPr lang="en-GB" sz="1200" b="1" kern="1200" dirty="0"/>
            <a:t> pro </a:t>
          </a:r>
          <a:r>
            <a:rPr lang="en-GB" sz="1200" b="1" kern="1200" dirty="0" err="1"/>
            <a:t>validaci</a:t>
          </a:r>
          <a:r>
            <a:rPr lang="en-GB" sz="1200" b="1" kern="1200" dirty="0"/>
            <a:t> </a:t>
          </a:r>
          <a:r>
            <a:rPr lang="en-GB" sz="1200" b="1" kern="1200" dirty="0" err="1"/>
            <a:t>zdrojů</a:t>
          </a:r>
          <a:r>
            <a:rPr lang="en-GB" sz="1200" b="1" kern="1200" dirty="0"/>
            <a:t> (invariants) </a:t>
          </a:r>
          <a:r>
            <a:rPr lang="en-GB" sz="1200" b="1" kern="1200" dirty="0" err="1"/>
            <a:t>vyjádřená</a:t>
          </a:r>
          <a:r>
            <a:rPr lang="en-GB" sz="1200" b="1" kern="1200" dirty="0"/>
            <a:t> </a:t>
          </a:r>
          <a:r>
            <a:rPr lang="en-GB" sz="1200" b="1" kern="1200" dirty="0" err="1"/>
            <a:t>pomocí</a:t>
          </a:r>
          <a:r>
            <a:rPr lang="en-GB" sz="1200" b="1" kern="1200" dirty="0"/>
            <a:t> </a:t>
          </a:r>
          <a:r>
            <a:rPr lang="en-GB" sz="1200" b="1" kern="1200" dirty="0" err="1"/>
            <a:t>jazyka</a:t>
          </a:r>
          <a:r>
            <a:rPr lang="en-GB" sz="1200" b="1" kern="1200" dirty="0"/>
            <a:t> </a:t>
          </a:r>
          <a:r>
            <a:rPr lang="en-GB" sz="1200" b="1" kern="1200" dirty="0" err="1"/>
            <a:t>FHIRPath</a:t>
          </a:r>
          <a:endParaRPr lang="cs-CZ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specifikace</a:t>
          </a:r>
          <a:r>
            <a:rPr lang="en-GB" sz="1200" b="1" kern="1200" dirty="0"/>
            <a:t> </a:t>
          </a:r>
          <a:r>
            <a:rPr lang="en-GB" sz="1200" b="1" kern="1200" dirty="0" err="1"/>
            <a:t>použitých</a:t>
          </a:r>
          <a:r>
            <a:rPr lang="en-GB" sz="1200" b="1" kern="1200" dirty="0"/>
            <a:t> </a:t>
          </a:r>
          <a:r>
            <a:rPr lang="en-GB" sz="1200" b="1" kern="1200" dirty="0" err="1"/>
            <a:t>číselníků</a:t>
          </a:r>
          <a:r>
            <a:rPr lang="en-GB" sz="1200" b="1" kern="1200" dirty="0"/>
            <a:t> (binding </a:t>
          </a:r>
          <a:r>
            <a:rPr lang="en-GB" sz="1200" b="1" kern="1200" dirty="0" err="1"/>
            <a:t>kódovaných</a:t>
          </a:r>
          <a:r>
            <a:rPr lang="en-GB" sz="1200" b="1" kern="1200" dirty="0"/>
            <a:t> </a:t>
          </a:r>
          <a:r>
            <a:rPr lang="en-GB" sz="1200" b="1" kern="1200" dirty="0" err="1"/>
            <a:t>elementů</a:t>
          </a:r>
          <a:r>
            <a:rPr lang="en-GB" sz="1200" b="1" kern="1200" dirty="0"/>
            <a:t>)</a:t>
          </a:r>
          <a:endParaRPr lang="cs-CZ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logický</a:t>
          </a:r>
          <a:r>
            <a:rPr lang="en-GB" sz="1200" b="1" kern="1200" dirty="0"/>
            <a:t> FHIR model data </a:t>
          </a:r>
          <a:r>
            <a:rPr lang="en-GB" sz="1200" b="1" kern="1200" dirty="0" err="1"/>
            <a:t>setů</a:t>
          </a:r>
          <a:r>
            <a:rPr lang="en-GB" sz="1200" b="1" kern="1200" dirty="0"/>
            <a:t> </a:t>
          </a:r>
          <a:r>
            <a:rPr lang="en-GB" sz="1200" b="1" kern="1200" dirty="0" err="1"/>
            <a:t>vytvořených</a:t>
          </a:r>
          <a:r>
            <a:rPr lang="en-GB" sz="1200" b="1" kern="1200" dirty="0"/>
            <a:t> </a:t>
          </a:r>
          <a:r>
            <a:rPr lang="en-GB" sz="1200" b="1" kern="1200" dirty="0" err="1"/>
            <a:t>ve</a:t>
          </a:r>
          <a:r>
            <a:rPr lang="en-GB" sz="1200" b="1" kern="1200" dirty="0"/>
            <a:t> WP2.1</a:t>
          </a:r>
          <a:endParaRPr lang="cs-CZ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mapování</a:t>
          </a:r>
          <a:r>
            <a:rPr lang="en-GB" sz="1200" b="1" kern="1200" dirty="0"/>
            <a:t> </a:t>
          </a:r>
          <a:r>
            <a:rPr lang="en-GB" sz="1200" b="1" kern="1200" dirty="0" err="1"/>
            <a:t>tohoto</a:t>
          </a:r>
          <a:r>
            <a:rPr lang="en-GB" sz="1200" b="1" kern="1200" dirty="0"/>
            <a:t> </a:t>
          </a:r>
          <a:r>
            <a:rPr lang="en-GB" sz="1200" b="1" kern="1200" dirty="0" err="1"/>
            <a:t>modelu</a:t>
          </a:r>
          <a:r>
            <a:rPr lang="en-GB" sz="1200" b="1" kern="1200" dirty="0"/>
            <a:t> </a:t>
          </a:r>
          <a:r>
            <a:rPr lang="en-GB" sz="1200" b="1" kern="1200" dirty="0" err="1"/>
            <a:t>na</a:t>
          </a:r>
          <a:r>
            <a:rPr lang="en-GB" sz="1200" b="1" kern="1200" dirty="0"/>
            <a:t> </a:t>
          </a:r>
          <a:r>
            <a:rPr lang="en-GB" sz="1200" b="1" kern="1200" dirty="0" err="1"/>
            <a:t>zdroje</a:t>
          </a:r>
          <a:r>
            <a:rPr lang="en-GB" sz="1200" b="1" kern="1200" dirty="0"/>
            <a:t> FHIR R4 a R5</a:t>
          </a:r>
          <a:endParaRPr lang="cs-CZ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logický</a:t>
          </a:r>
          <a:r>
            <a:rPr lang="en-GB" sz="1200" b="1" kern="1200" dirty="0"/>
            <a:t> model </a:t>
          </a:r>
          <a:r>
            <a:rPr lang="en-GB" sz="1200" b="1" kern="1200" dirty="0" err="1"/>
            <a:t>elementů</a:t>
          </a:r>
          <a:r>
            <a:rPr lang="en-GB" sz="1200" b="1" kern="1200" dirty="0"/>
            <a:t> DASTA a </a:t>
          </a:r>
          <a:r>
            <a:rPr lang="en-GB" sz="1200" b="1" kern="1200" dirty="0" err="1"/>
            <a:t>jeho</a:t>
          </a:r>
          <a:r>
            <a:rPr lang="en-GB" sz="1200" b="1" kern="1200" dirty="0"/>
            <a:t> </a:t>
          </a:r>
          <a:r>
            <a:rPr lang="en-GB" sz="1200" b="1" kern="1200" dirty="0" err="1"/>
            <a:t>mapování</a:t>
          </a:r>
          <a:r>
            <a:rPr lang="en-GB" sz="1200" b="1" kern="1200" dirty="0"/>
            <a:t> v </a:t>
          </a:r>
          <a:r>
            <a:rPr lang="en-GB" sz="1200" b="1" kern="1200" dirty="0" err="1"/>
            <a:t>odpovídajícím</a:t>
          </a:r>
          <a:r>
            <a:rPr lang="en-GB" sz="1200" b="1" kern="1200" dirty="0"/>
            <a:t> </a:t>
          </a:r>
          <a:r>
            <a:rPr lang="en-GB" sz="1200" b="1" kern="1200" dirty="0" err="1"/>
            <a:t>rozsahu</a:t>
          </a:r>
          <a:r>
            <a:rPr lang="en-GB" sz="1200" b="1" kern="1200" dirty="0"/>
            <a:t> </a:t>
          </a:r>
          <a:r>
            <a:rPr lang="en-GB" sz="1200" b="1" kern="1200" dirty="0" err="1"/>
            <a:t>na</a:t>
          </a:r>
          <a:r>
            <a:rPr lang="en-GB" sz="1200" b="1" kern="1200" dirty="0"/>
            <a:t> </a:t>
          </a:r>
          <a:r>
            <a:rPr lang="en-GB" sz="1200" b="1" kern="1200" dirty="0" err="1"/>
            <a:t>zdroje</a:t>
          </a:r>
          <a:r>
            <a:rPr lang="en-GB" sz="1200" b="1" kern="1200" dirty="0"/>
            <a:t> FHIR R4 a R5</a:t>
          </a:r>
          <a:endParaRPr lang="cs-CZ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 dirty="0" err="1"/>
            <a:t>Součástí</a:t>
          </a:r>
          <a:r>
            <a:rPr lang="en-GB" sz="1200" b="1" kern="1200" dirty="0"/>
            <a:t> </a:t>
          </a:r>
          <a:r>
            <a:rPr lang="en-GB" sz="1200" b="1" kern="1200" dirty="0" err="1"/>
            <a:t>Implementační</a:t>
          </a:r>
          <a:r>
            <a:rPr lang="en-GB" sz="1200" b="1" kern="1200" dirty="0"/>
            <a:t> </a:t>
          </a:r>
          <a:r>
            <a:rPr lang="en-GB" sz="1200" b="1" kern="1200" dirty="0" err="1"/>
            <a:t>specifikace</a:t>
          </a:r>
          <a:r>
            <a:rPr lang="en-GB" sz="1200" b="1" kern="1200" dirty="0"/>
            <a:t> </a:t>
          </a:r>
          <a:r>
            <a:rPr lang="en-GB" sz="1200" b="1" kern="1200" dirty="0" err="1"/>
            <a:t>bude</a:t>
          </a:r>
          <a:r>
            <a:rPr lang="en-GB" sz="1200" b="1" kern="1200" dirty="0"/>
            <a:t> UML model </a:t>
          </a:r>
          <a:r>
            <a:rPr lang="en-GB" sz="1200" b="1" kern="1200" dirty="0" err="1"/>
            <a:t>základních</a:t>
          </a:r>
          <a:r>
            <a:rPr lang="en-GB" sz="1200" b="1" kern="1200" dirty="0"/>
            <a:t> </a:t>
          </a:r>
          <a:r>
            <a:rPr lang="en-GB" sz="1200" b="1" kern="1200" dirty="0" err="1"/>
            <a:t>vztahů</a:t>
          </a:r>
          <a:r>
            <a:rPr lang="en-GB" sz="1200" b="1" kern="1200" dirty="0"/>
            <a:t> </a:t>
          </a:r>
          <a:r>
            <a:rPr lang="en-GB" sz="1200" b="1" kern="1200" dirty="0" err="1"/>
            <a:t>klíčových</a:t>
          </a:r>
          <a:r>
            <a:rPr lang="en-GB" sz="1200" b="1" kern="1200" dirty="0"/>
            <a:t> </a:t>
          </a:r>
          <a:r>
            <a:rPr lang="en-GB" sz="1200" b="1" kern="1200" dirty="0" err="1"/>
            <a:t>tříd</a:t>
          </a:r>
          <a:r>
            <a:rPr lang="en-GB" sz="1200" b="1" kern="1200" dirty="0"/>
            <a:t>, </a:t>
          </a:r>
          <a:r>
            <a:rPr lang="en-GB" sz="1200" b="1" kern="1200" dirty="0" err="1"/>
            <a:t>návody</a:t>
          </a:r>
          <a:r>
            <a:rPr lang="en-GB" sz="1200" b="1" kern="1200" dirty="0"/>
            <a:t> pro </a:t>
          </a:r>
          <a:r>
            <a:rPr lang="en-GB" sz="1200" b="1" kern="1200" dirty="0" err="1"/>
            <a:t>implementátory</a:t>
          </a:r>
          <a:r>
            <a:rPr lang="en-GB" sz="1200" b="1" kern="1200" dirty="0"/>
            <a:t> a </a:t>
          </a:r>
          <a:r>
            <a:rPr lang="en-GB" sz="1200" b="1" kern="1200" dirty="0" err="1"/>
            <a:t>příklady</a:t>
          </a:r>
          <a:r>
            <a:rPr lang="en-GB" sz="1200" b="1" kern="1200" dirty="0"/>
            <a:t> </a:t>
          </a:r>
          <a:r>
            <a:rPr lang="en-GB" sz="1200" b="1" kern="1200" dirty="0" err="1"/>
            <a:t>naplnění</a:t>
          </a:r>
          <a:r>
            <a:rPr lang="en-GB" sz="1200" b="1" kern="1200" dirty="0"/>
            <a:t> </a:t>
          </a:r>
          <a:r>
            <a:rPr lang="en-GB" sz="1200" b="1" kern="1200" dirty="0" err="1"/>
            <a:t>všech</a:t>
          </a:r>
          <a:r>
            <a:rPr lang="en-GB" sz="1200" b="1" kern="1200" dirty="0"/>
            <a:t> </a:t>
          </a:r>
          <a:r>
            <a:rPr lang="en-GB" sz="1200" b="1" kern="1200" dirty="0" err="1"/>
            <a:t>použitých</a:t>
          </a:r>
          <a:r>
            <a:rPr lang="en-GB" sz="1200" b="1" kern="1200" dirty="0"/>
            <a:t> </a:t>
          </a:r>
          <a:r>
            <a:rPr lang="en-GB" sz="1200" b="1" kern="1200" dirty="0" err="1"/>
            <a:t>zdrojů</a:t>
          </a:r>
          <a:r>
            <a:rPr lang="en-GB" sz="1200" b="1" kern="1200" dirty="0"/>
            <a:t> FHIR </a:t>
          </a:r>
          <a:endParaRPr lang="cs-CZ" sz="1200" b="1" kern="1200" dirty="0"/>
        </a:p>
      </dsp:txBody>
      <dsp:txXfrm>
        <a:off x="0" y="3482563"/>
        <a:ext cx="11509498" cy="14464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124EB-0978-3A4D-8D34-408DEB1D58A2}">
      <dsp:nvSpPr>
        <dsp:cNvPr id="0" name=""/>
        <dsp:cNvSpPr/>
      </dsp:nvSpPr>
      <dsp:spPr>
        <a:xfrm>
          <a:off x="5406" y="0"/>
          <a:ext cx="11078270" cy="51762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noProof="0" dirty="0"/>
            <a:t>Stručný popis výstupů</a:t>
          </a:r>
          <a:endParaRPr lang="cs-CZ" sz="2600" kern="1200" noProof="0" dirty="0"/>
        </a:p>
      </dsp:txBody>
      <dsp:txXfrm>
        <a:off x="5406" y="0"/>
        <a:ext cx="10948864" cy="5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747D-780E-C64D-B20C-AF859D2AC5D3}">
      <dsp:nvSpPr>
        <dsp:cNvPr id="0" name=""/>
        <dsp:cNvSpPr/>
      </dsp:nvSpPr>
      <dsp:spPr>
        <a:xfrm>
          <a:off x="0" y="2041229"/>
          <a:ext cx="11757915" cy="13382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Národní rada elektronického zdravotnictví v roli Řídícího výboru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 projednání a schválení ministrem zdravotnictví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b="1" kern="1200" dirty="0"/>
        </a:p>
      </dsp:txBody>
      <dsp:txXfrm>
        <a:off x="0" y="2041229"/>
        <a:ext cx="11757915" cy="1338267"/>
      </dsp:txXfrm>
    </dsp:sp>
    <dsp:sp modelId="{6A5EA23A-FD98-9549-AEE5-A29AA3F9644B}">
      <dsp:nvSpPr>
        <dsp:cNvPr id="0" name=""/>
        <dsp:cNvSpPr/>
      </dsp:nvSpPr>
      <dsp:spPr>
        <a:xfrm rot="10800000">
          <a:off x="0" y="1523"/>
          <a:ext cx="11757915" cy="2058255"/>
        </a:xfrm>
        <a:prstGeom prst="upArrowCallou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Národní strategie elektronického zdravotnictví 2035</a:t>
          </a:r>
        </a:p>
      </dsp:txBody>
      <dsp:txXfrm rot="-10800000">
        <a:off x="0" y="1523"/>
        <a:ext cx="11757915" cy="722447"/>
      </dsp:txXfrm>
    </dsp:sp>
    <dsp:sp modelId="{BC2D9943-34B5-CC4E-A5D0-D91AA1D64F4F}">
      <dsp:nvSpPr>
        <dsp:cNvPr id="0" name=""/>
        <dsp:cNvSpPr/>
      </dsp:nvSpPr>
      <dsp:spPr>
        <a:xfrm>
          <a:off x="0" y="723971"/>
          <a:ext cx="5878957" cy="6154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1" kern="1200" dirty="0"/>
            <a:t>Implementační plán</a:t>
          </a:r>
        </a:p>
      </dsp:txBody>
      <dsp:txXfrm>
        <a:off x="0" y="723971"/>
        <a:ext cx="5878957" cy="615418"/>
      </dsp:txXfrm>
    </dsp:sp>
    <dsp:sp modelId="{384DE45D-FAD6-0D48-8F62-73704D91EA43}">
      <dsp:nvSpPr>
        <dsp:cNvPr id="0" name=""/>
        <dsp:cNvSpPr/>
      </dsp:nvSpPr>
      <dsp:spPr>
        <a:xfrm>
          <a:off x="5878957" y="723971"/>
          <a:ext cx="5878957" cy="615418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1" kern="1200" dirty="0"/>
            <a:t>Akční plán</a:t>
          </a:r>
        </a:p>
      </dsp:txBody>
      <dsp:txXfrm>
        <a:off x="5878957" y="723971"/>
        <a:ext cx="5878957" cy="6154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7D318-418B-1B42-ACCA-E1AB41050A9B}">
      <dsp:nvSpPr>
        <dsp:cNvPr id="0" name=""/>
        <dsp:cNvSpPr/>
      </dsp:nvSpPr>
      <dsp:spPr>
        <a:xfrm>
          <a:off x="0" y="437066"/>
          <a:ext cx="11793276" cy="476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289" tIns="499872" rIns="91528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Ověření návrhu nových a významně inovovaných standardů formou pilotních implementací na vzorku anonymizovaných reálných dat</a:t>
          </a:r>
          <a:r>
            <a:rPr lang="cs-CZ" sz="2400" kern="1200" dirty="0"/>
            <a:t>. Pro každý use case bude nezbytné realizovat alespoň dvě pilotní implementace ve dvou různých IS různých dodavatelů a provést end-to-end testování na určeném množství reálných dat za účasti kliniků.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Smyslem testování je ověřit vhodnost navržených standardů. </a:t>
          </a:r>
          <a:r>
            <a:rPr lang="cs-CZ" sz="2400" kern="1200" dirty="0"/>
            <a:t>End-to-end testování prověří možnost zápisu informací do klinického IS zdroje, možnost vytvoření zprávy/dokumentu ve formátu FHIR, možnost převzetí zprávy/dokumentu jiným klinický systémem, možnost uložení zprávy/dokumentu a jejího věcného obsahu do klinického systému příjemce a možnost zobrazení této zprávy/dokumentu. Způsob zobrazení zdrojové a cílové informace musí být klinicky ekvivalentní.</a:t>
          </a:r>
          <a:r>
            <a:rPr lang="en-CZ" sz="2400" kern="1200"/>
            <a:t> </a:t>
          </a:r>
          <a:endParaRPr lang="cs-CZ" sz="2400" kern="1200" dirty="0"/>
        </a:p>
      </dsp:txBody>
      <dsp:txXfrm>
        <a:off x="0" y="437066"/>
        <a:ext cx="11793276" cy="4762799"/>
      </dsp:txXfrm>
    </dsp:sp>
    <dsp:sp modelId="{9D0D2755-4866-A74D-A715-6A251E7EC447}">
      <dsp:nvSpPr>
        <dsp:cNvPr id="0" name=""/>
        <dsp:cNvSpPr/>
      </dsp:nvSpPr>
      <dsp:spPr>
        <a:xfrm>
          <a:off x="589663" y="82826"/>
          <a:ext cx="825529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30" tIns="0" rIns="3120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Ověření standardů</a:t>
          </a:r>
          <a:r>
            <a:rPr lang="en-CZ" sz="2400" kern="1200"/>
            <a:t> </a:t>
          </a:r>
          <a:endParaRPr lang="cs-CZ" sz="2400" kern="1200"/>
        </a:p>
      </dsp:txBody>
      <dsp:txXfrm>
        <a:off x="624248" y="117411"/>
        <a:ext cx="8186123" cy="6393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A763-0A4A-DC4B-BD13-987DB672EB7C}">
      <dsp:nvSpPr>
        <dsp:cNvPr id="0" name=""/>
        <dsp:cNvSpPr/>
      </dsp:nvSpPr>
      <dsp:spPr>
        <a:xfrm>
          <a:off x="0" y="0"/>
          <a:ext cx="8020062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Stručný popis výstupů</a:t>
          </a:r>
          <a:endParaRPr lang="cs-CZ" sz="2100" kern="1200"/>
        </a:p>
      </dsp:txBody>
      <dsp:txXfrm>
        <a:off x="24588" y="24588"/>
        <a:ext cx="7970886" cy="4545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A763-0A4A-DC4B-BD13-987DB672EB7C}">
      <dsp:nvSpPr>
        <dsp:cNvPr id="0" name=""/>
        <dsp:cNvSpPr/>
      </dsp:nvSpPr>
      <dsp:spPr>
        <a:xfrm>
          <a:off x="0" y="0"/>
          <a:ext cx="8020062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Stručný popis výstupů</a:t>
          </a:r>
          <a:endParaRPr lang="cs-CZ" sz="2100" kern="1200"/>
        </a:p>
      </dsp:txBody>
      <dsp:txXfrm>
        <a:off x="24588" y="24588"/>
        <a:ext cx="7970886" cy="45450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E9ED-318B-B14C-BC8D-F0C64343E403}">
      <dsp:nvSpPr>
        <dsp:cNvPr id="0" name=""/>
        <dsp:cNvSpPr/>
      </dsp:nvSpPr>
      <dsp:spPr>
        <a:xfrm>
          <a:off x="0" y="131425"/>
          <a:ext cx="110490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Nástroj pro publikaci klinických informačních modelů </a:t>
          </a:r>
        </a:p>
      </dsp:txBody>
      <dsp:txXfrm>
        <a:off x="35125" y="166550"/>
        <a:ext cx="10978750" cy="649299"/>
      </dsp:txXfrm>
    </dsp:sp>
    <dsp:sp modelId="{C5079735-29DD-B14E-9E82-276F427DF0CF}">
      <dsp:nvSpPr>
        <dsp:cNvPr id="0" name=""/>
        <dsp:cNvSpPr/>
      </dsp:nvSpPr>
      <dsp:spPr>
        <a:xfrm>
          <a:off x="0" y="850975"/>
          <a:ext cx="11049000" cy="3912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0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/>
            <a:t>Klinické informační modely budou vytvořeny ve zvoleném modelovacím nástroji a výsledný model bude uložen jako strojově čitelná datová struktura. </a:t>
          </a:r>
          <a:r>
            <a:rPr lang="cs-CZ" sz="2300" kern="1200" dirty="0"/>
            <a:t>Pro potřebu veřejné publikace modelu je nezbytné tuto strukturu transformovat do obecně zobrazitelné formy, nevyžadující použití specializovaných nástrojů.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/>
            <a:t>Předmětem dílčího plnění je dodávka nástroje či nástrojů, které tuto transformaci realizují v souladu s následujícími funkčními požadavky: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 dirty="0"/>
            <a:t>Publikace obsahu jednotlivých dílčích modelů či všech modelů ve formátu MS Word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Publikace obsahu jednotlivých dílčích modelů či všech modelů ve formě HTML stránek/webová publikace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/>
            <a:t>Proces publikace a následného zveřejnění bude vyžadovat minimum manuálních zásahů, ideálně bude celý probíhat automaticky po spuštění procesu uživatelem</a:t>
          </a:r>
        </a:p>
      </dsp:txBody>
      <dsp:txXfrm>
        <a:off x="0" y="850975"/>
        <a:ext cx="11049000" cy="39123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A763-0A4A-DC4B-BD13-987DB672EB7C}">
      <dsp:nvSpPr>
        <dsp:cNvPr id="0" name=""/>
        <dsp:cNvSpPr/>
      </dsp:nvSpPr>
      <dsp:spPr>
        <a:xfrm>
          <a:off x="0" y="0"/>
          <a:ext cx="8020062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Harmonogram</a:t>
          </a:r>
          <a:endParaRPr lang="cs-CZ" sz="2100" kern="1200" dirty="0"/>
        </a:p>
      </dsp:txBody>
      <dsp:txXfrm>
        <a:off x="24588" y="24588"/>
        <a:ext cx="7970886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E52D4-5BFB-3142-856C-4676E142E83B}">
      <dsp:nvSpPr>
        <dsp:cNvPr id="0" name=""/>
        <dsp:cNvSpPr/>
      </dsp:nvSpPr>
      <dsp:spPr>
        <a:xfrm>
          <a:off x="4934" y="305"/>
          <a:ext cx="11351470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rPr>
            <a:t>Nezbytné zajištění kapacit pro odbornosti:</a:t>
          </a:r>
          <a:endParaRPr lang="cs-CZ" sz="1600" kern="1200" dirty="0"/>
        </a:p>
      </dsp:txBody>
      <dsp:txXfrm>
        <a:off x="18718" y="14089"/>
        <a:ext cx="11323902" cy="443065"/>
      </dsp:txXfrm>
    </dsp:sp>
    <dsp:sp modelId="{E67BA251-A4FE-BC40-A19E-5F020BDD9423}">
      <dsp:nvSpPr>
        <dsp:cNvPr id="0" name=""/>
        <dsp:cNvSpPr/>
      </dsp:nvSpPr>
      <dsp:spPr>
        <a:xfrm>
          <a:off x="4934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Manažer NCEZ</a:t>
          </a:r>
        </a:p>
      </dsp:txBody>
      <dsp:txXfrm>
        <a:off x="18718" y="735737"/>
        <a:ext cx="498060" cy="443065"/>
      </dsp:txXfrm>
    </dsp:sp>
    <dsp:sp modelId="{AD4C83FA-2AB7-6C44-AA64-CDC7C5188A62}">
      <dsp:nvSpPr>
        <dsp:cNvPr id="0" name=""/>
        <dsp:cNvSpPr/>
      </dsp:nvSpPr>
      <dsp:spPr>
        <a:xfrm>
          <a:off x="574715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Architekt </a:t>
          </a:r>
          <a:r>
            <a:rPr lang="cs-CZ" sz="700" kern="1200" dirty="0" err="1"/>
            <a:t>eHealth</a:t>
          </a:r>
          <a:r>
            <a:rPr lang="cs-CZ" sz="700" kern="1200" dirty="0"/>
            <a:t> ČR</a:t>
          </a:r>
        </a:p>
      </dsp:txBody>
      <dsp:txXfrm>
        <a:off x="588499" y="735737"/>
        <a:ext cx="498060" cy="443065"/>
      </dsp:txXfrm>
    </dsp:sp>
    <dsp:sp modelId="{2FB8E2A4-F5F5-F343-ADA5-DF6A88001C6F}">
      <dsp:nvSpPr>
        <dsp:cNvPr id="0" name=""/>
        <dsp:cNvSpPr/>
      </dsp:nvSpPr>
      <dsp:spPr>
        <a:xfrm>
          <a:off x="1144496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 err="1"/>
            <a:t>Medical</a:t>
          </a:r>
          <a:r>
            <a:rPr lang="cs-CZ" sz="700" kern="1200" dirty="0"/>
            <a:t> </a:t>
          </a:r>
          <a:r>
            <a:rPr lang="cs-CZ" sz="700" kern="1200" dirty="0" err="1"/>
            <a:t>Information</a:t>
          </a:r>
          <a:r>
            <a:rPr lang="cs-CZ" sz="700" kern="1200" dirty="0"/>
            <a:t> </a:t>
          </a:r>
          <a:r>
            <a:rPr lang="cs-CZ" sz="700" kern="1200" dirty="0" err="1"/>
            <a:t>Officer</a:t>
          </a:r>
          <a:endParaRPr lang="cs-CZ" sz="700" kern="1200" dirty="0"/>
        </a:p>
      </dsp:txBody>
      <dsp:txXfrm>
        <a:off x="1158280" y="735737"/>
        <a:ext cx="498060" cy="443065"/>
      </dsp:txXfrm>
    </dsp:sp>
    <dsp:sp modelId="{B48D8564-EC13-9745-8F7E-B1C6EFB888C9}">
      <dsp:nvSpPr>
        <dsp:cNvPr id="0" name=""/>
        <dsp:cNvSpPr/>
      </dsp:nvSpPr>
      <dsp:spPr>
        <a:xfrm>
          <a:off x="1714278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Koordinátor mezinárodních projektů</a:t>
          </a:r>
        </a:p>
      </dsp:txBody>
      <dsp:txXfrm>
        <a:off x="1728062" y="735737"/>
        <a:ext cx="498060" cy="443065"/>
      </dsp:txXfrm>
    </dsp:sp>
    <dsp:sp modelId="{553C7F36-2B44-8040-B9A9-86BE42374574}">
      <dsp:nvSpPr>
        <dsp:cNvPr id="0" name=""/>
        <dsp:cNvSpPr/>
      </dsp:nvSpPr>
      <dsp:spPr>
        <a:xfrm>
          <a:off x="2284059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Komunikační manager</a:t>
          </a:r>
        </a:p>
      </dsp:txBody>
      <dsp:txXfrm>
        <a:off x="2297843" y="735737"/>
        <a:ext cx="498060" cy="443065"/>
      </dsp:txXfrm>
    </dsp:sp>
    <dsp:sp modelId="{0FBBBFDE-83A0-C24C-9192-731E19F94A95}">
      <dsp:nvSpPr>
        <dsp:cNvPr id="0" name=""/>
        <dsp:cNvSpPr/>
      </dsp:nvSpPr>
      <dsp:spPr>
        <a:xfrm>
          <a:off x="2853840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Právní konzultant</a:t>
          </a:r>
        </a:p>
      </dsp:txBody>
      <dsp:txXfrm>
        <a:off x="2867624" y="735737"/>
        <a:ext cx="498060" cy="443065"/>
      </dsp:txXfrm>
    </dsp:sp>
    <dsp:sp modelId="{236DEC21-99F2-F74B-9B9E-29DFC8DF4EF7}">
      <dsp:nvSpPr>
        <dsp:cNvPr id="0" name=""/>
        <dsp:cNvSpPr/>
      </dsp:nvSpPr>
      <dsp:spPr>
        <a:xfrm>
          <a:off x="3423621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Analytik  / BA </a:t>
          </a:r>
        </a:p>
      </dsp:txBody>
      <dsp:txXfrm>
        <a:off x="3437405" y="735737"/>
        <a:ext cx="498060" cy="443065"/>
      </dsp:txXfrm>
    </dsp:sp>
    <dsp:sp modelId="{8C22C5C6-50F8-2E47-A11C-8C053EA3631A}">
      <dsp:nvSpPr>
        <dsp:cNvPr id="0" name=""/>
        <dsp:cNvSpPr/>
      </dsp:nvSpPr>
      <dsp:spPr>
        <a:xfrm>
          <a:off x="3993402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Analytik M&amp;E</a:t>
          </a:r>
        </a:p>
      </dsp:txBody>
      <dsp:txXfrm>
        <a:off x="4007186" y="735737"/>
        <a:ext cx="498060" cy="443065"/>
      </dsp:txXfrm>
    </dsp:sp>
    <dsp:sp modelId="{3F2EFF87-87C2-AA41-A6C1-259B40DD4C3A}">
      <dsp:nvSpPr>
        <dsp:cNvPr id="0" name=""/>
        <dsp:cNvSpPr/>
      </dsp:nvSpPr>
      <dsp:spPr>
        <a:xfrm>
          <a:off x="4563184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Expert na certifikaci informačních systémů a QA</a:t>
          </a:r>
        </a:p>
      </dsp:txBody>
      <dsp:txXfrm>
        <a:off x="4576968" y="735737"/>
        <a:ext cx="498060" cy="443065"/>
      </dsp:txXfrm>
    </dsp:sp>
    <dsp:sp modelId="{236E4B53-EB10-8C44-AAE7-A43D0F809ED1}">
      <dsp:nvSpPr>
        <dsp:cNvPr id="0" name=""/>
        <dsp:cNvSpPr/>
      </dsp:nvSpPr>
      <dsp:spPr>
        <a:xfrm>
          <a:off x="5132965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Expert na implementační standardy pro </a:t>
          </a:r>
          <a:r>
            <a:rPr lang="cs-CZ" sz="700" kern="1200" dirty="0" err="1"/>
            <a:t>eHealth</a:t>
          </a:r>
          <a:endParaRPr lang="cs-CZ" sz="700" kern="1200" dirty="0"/>
        </a:p>
      </dsp:txBody>
      <dsp:txXfrm>
        <a:off x="5146749" y="735737"/>
        <a:ext cx="498060" cy="443065"/>
      </dsp:txXfrm>
    </dsp:sp>
    <dsp:sp modelId="{A1E294E3-89CE-2446-A9F8-99F067380D0D}">
      <dsp:nvSpPr>
        <dsp:cNvPr id="0" name=""/>
        <dsp:cNvSpPr/>
      </dsp:nvSpPr>
      <dsp:spPr>
        <a:xfrm>
          <a:off x="5702746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Expert na obsahové standardy a interoperabilitu</a:t>
          </a:r>
        </a:p>
      </dsp:txBody>
      <dsp:txXfrm>
        <a:off x="5716530" y="735737"/>
        <a:ext cx="498060" cy="443065"/>
      </dsp:txXfrm>
    </dsp:sp>
    <dsp:sp modelId="{07F10500-D850-A949-8019-9FB5E9A4879D}">
      <dsp:nvSpPr>
        <dsp:cNvPr id="0" name=""/>
        <dsp:cNvSpPr/>
      </dsp:nvSpPr>
      <dsp:spPr>
        <a:xfrm>
          <a:off x="6272527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Lékařský konzultant</a:t>
          </a:r>
        </a:p>
      </dsp:txBody>
      <dsp:txXfrm>
        <a:off x="6286311" y="735737"/>
        <a:ext cx="498060" cy="443065"/>
      </dsp:txXfrm>
    </dsp:sp>
    <dsp:sp modelId="{A01A8031-C07C-7744-A26A-76F809114484}">
      <dsp:nvSpPr>
        <dsp:cNvPr id="0" name=""/>
        <dsp:cNvSpPr/>
      </dsp:nvSpPr>
      <dsp:spPr>
        <a:xfrm>
          <a:off x="6842308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Architekt rozvoje služeb EZ</a:t>
          </a:r>
        </a:p>
      </dsp:txBody>
      <dsp:txXfrm>
        <a:off x="6856092" y="735737"/>
        <a:ext cx="498060" cy="443065"/>
      </dsp:txXfrm>
    </dsp:sp>
    <dsp:sp modelId="{772CA6DD-B15B-5740-BFE6-9288029196A3}">
      <dsp:nvSpPr>
        <dsp:cNvPr id="0" name=""/>
        <dsp:cNvSpPr/>
      </dsp:nvSpPr>
      <dsp:spPr>
        <a:xfrm>
          <a:off x="7412089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Architekt EA</a:t>
          </a:r>
        </a:p>
      </dsp:txBody>
      <dsp:txXfrm>
        <a:off x="7425873" y="735737"/>
        <a:ext cx="498060" cy="443065"/>
      </dsp:txXfrm>
    </dsp:sp>
    <dsp:sp modelId="{BE7FA821-1DEF-DA42-A8DE-9FF5402F5706}">
      <dsp:nvSpPr>
        <dsp:cNvPr id="0" name=""/>
        <dsp:cNvSpPr/>
      </dsp:nvSpPr>
      <dsp:spPr>
        <a:xfrm>
          <a:off x="7981871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Architekt ICT</a:t>
          </a:r>
        </a:p>
      </dsp:txBody>
      <dsp:txXfrm>
        <a:off x="7995655" y="735737"/>
        <a:ext cx="498060" cy="443065"/>
      </dsp:txXfrm>
    </dsp:sp>
    <dsp:sp modelId="{26B9F80E-C621-8143-8A69-185A51E1C456}">
      <dsp:nvSpPr>
        <dsp:cNvPr id="0" name=""/>
        <dsp:cNvSpPr/>
      </dsp:nvSpPr>
      <dsp:spPr>
        <a:xfrm>
          <a:off x="8551652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Architekt KB</a:t>
          </a:r>
        </a:p>
      </dsp:txBody>
      <dsp:txXfrm>
        <a:off x="8565436" y="735737"/>
        <a:ext cx="498060" cy="443065"/>
      </dsp:txXfrm>
    </dsp:sp>
    <dsp:sp modelId="{01C9B431-C65D-214D-93CD-BD4230D8B095}">
      <dsp:nvSpPr>
        <dsp:cNvPr id="0" name=""/>
        <dsp:cNvSpPr/>
      </dsp:nvSpPr>
      <dsp:spPr>
        <a:xfrm>
          <a:off x="9121433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Programový manažer</a:t>
          </a:r>
        </a:p>
      </dsp:txBody>
      <dsp:txXfrm>
        <a:off x="9135217" y="735737"/>
        <a:ext cx="498060" cy="443065"/>
      </dsp:txXfrm>
    </dsp:sp>
    <dsp:sp modelId="{DD42AB80-1A7D-EE48-9E7D-844E4D4C11B2}">
      <dsp:nvSpPr>
        <dsp:cNvPr id="0" name=""/>
        <dsp:cNvSpPr/>
      </dsp:nvSpPr>
      <dsp:spPr>
        <a:xfrm>
          <a:off x="9691214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Projektový manažer</a:t>
          </a:r>
        </a:p>
      </dsp:txBody>
      <dsp:txXfrm>
        <a:off x="9704998" y="735737"/>
        <a:ext cx="498060" cy="443065"/>
      </dsp:txXfrm>
    </dsp:sp>
    <dsp:sp modelId="{1D93EDF7-7A72-6843-9EA2-19115949D774}">
      <dsp:nvSpPr>
        <dsp:cNvPr id="0" name=""/>
        <dsp:cNvSpPr/>
      </dsp:nvSpPr>
      <dsp:spPr>
        <a:xfrm>
          <a:off x="10260995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Analytik / BA 2</a:t>
          </a:r>
        </a:p>
      </dsp:txBody>
      <dsp:txXfrm>
        <a:off x="10274779" y="735737"/>
        <a:ext cx="498060" cy="443065"/>
      </dsp:txXfrm>
    </dsp:sp>
    <dsp:sp modelId="{1EDB3865-ABC8-8648-BA2F-63C7EDA650E1}">
      <dsp:nvSpPr>
        <dsp:cNvPr id="0" name=""/>
        <dsp:cNvSpPr/>
      </dsp:nvSpPr>
      <dsp:spPr>
        <a:xfrm>
          <a:off x="10830777" y="721953"/>
          <a:ext cx="525628" cy="47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Projektový administrátor </a:t>
          </a:r>
        </a:p>
      </dsp:txBody>
      <dsp:txXfrm>
        <a:off x="10844561" y="735737"/>
        <a:ext cx="498060" cy="443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9488-852A-3D4D-A2B3-CEE3F6345BFA}">
      <dsp:nvSpPr>
        <dsp:cNvPr id="0" name=""/>
        <dsp:cNvSpPr/>
      </dsp:nvSpPr>
      <dsp:spPr>
        <a:xfrm>
          <a:off x="3744" y="806"/>
          <a:ext cx="10136461" cy="584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Národní rada elektronického zdravotnictví</a:t>
          </a:r>
        </a:p>
      </dsp:txBody>
      <dsp:txXfrm>
        <a:off x="20864" y="17926"/>
        <a:ext cx="10102221" cy="550287"/>
      </dsp:txXfrm>
    </dsp:sp>
    <dsp:sp modelId="{C7BF8F1B-D9E1-324C-AA76-7598336220C7}">
      <dsp:nvSpPr>
        <dsp:cNvPr id="0" name=""/>
        <dsp:cNvSpPr/>
      </dsp:nvSpPr>
      <dsp:spPr>
        <a:xfrm>
          <a:off x="3744" y="821378"/>
          <a:ext cx="4863945" cy="584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Pracovní skupina pro telemedicínu a inovativní digitální technologie</a:t>
          </a:r>
        </a:p>
      </dsp:txBody>
      <dsp:txXfrm>
        <a:off x="20864" y="838498"/>
        <a:ext cx="4829705" cy="550287"/>
      </dsp:txXfrm>
    </dsp:sp>
    <dsp:sp modelId="{9386C49A-679B-2A4B-852C-73D91B069C96}">
      <dsp:nvSpPr>
        <dsp:cNvPr id="0" name=""/>
        <dsp:cNvSpPr/>
      </dsp:nvSpPr>
      <dsp:spPr>
        <a:xfrm>
          <a:off x="5276261" y="821378"/>
          <a:ext cx="4863945" cy="584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Pracovní skupina pro EHDS</a:t>
          </a:r>
        </a:p>
      </dsp:txBody>
      <dsp:txXfrm>
        <a:off x="5293381" y="838498"/>
        <a:ext cx="4829705" cy="550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A231-4CD9-D441-BC84-790CBD9D5B86}">
      <dsp:nvSpPr>
        <dsp:cNvPr id="0" name=""/>
        <dsp:cNvSpPr/>
      </dsp:nvSpPr>
      <dsp:spPr>
        <a:xfrm>
          <a:off x="3856" y="94"/>
          <a:ext cx="10439487" cy="43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Výbor pro programové řízení digitalizace zdravotnictví</a:t>
          </a:r>
        </a:p>
      </dsp:txBody>
      <dsp:txXfrm>
        <a:off x="16601" y="12839"/>
        <a:ext cx="10413997" cy="409663"/>
      </dsp:txXfrm>
    </dsp:sp>
    <dsp:sp modelId="{9C99A3C0-6D85-8A4B-AEB3-82A19C27FD81}">
      <dsp:nvSpPr>
        <dsp:cNvPr id="0" name=""/>
        <dsp:cNvSpPr/>
      </dsp:nvSpPr>
      <dsp:spPr>
        <a:xfrm>
          <a:off x="3856" y="666351"/>
          <a:ext cx="5009350" cy="43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Rezortní architektonický výbor elektronizace zdravotnictví</a:t>
          </a:r>
        </a:p>
      </dsp:txBody>
      <dsp:txXfrm>
        <a:off x="16601" y="679096"/>
        <a:ext cx="4983860" cy="409663"/>
      </dsp:txXfrm>
    </dsp:sp>
    <dsp:sp modelId="{AC4A6868-20D0-BD43-B598-3C5077A7810D}">
      <dsp:nvSpPr>
        <dsp:cNvPr id="0" name=""/>
        <dsp:cNvSpPr/>
      </dsp:nvSpPr>
      <dsp:spPr>
        <a:xfrm>
          <a:off x="5433992" y="666351"/>
          <a:ext cx="5009350" cy="43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Pracovní skupina pro </a:t>
          </a:r>
          <a:r>
            <a:rPr lang="cs-CZ" sz="1200" kern="1200" dirty="0" err="1"/>
            <a:t>Interooperabilitu</a:t>
          </a:r>
          <a:endParaRPr lang="cs-CZ" sz="1200" kern="1200" dirty="0"/>
        </a:p>
      </dsp:txBody>
      <dsp:txXfrm>
        <a:off x="5446737" y="679096"/>
        <a:ext cx="4983860" cy="409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61547-2AB0-354B-9CAB-8D74126FF0CA}">
      <dsp:nvSpPr>
        <dsp:cNvPr id="0" name=""/>
        <dsp:cNvSpPr/>
      </dsp:nvSpPr>
      <dsp:spPr>
        <a:xfrm>
          <a:off x="0" y="0"/>
          <a:ext cx="10174161" cy="5495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0" kern="1200" dirty="0"/>
            <a:t>07/2024, Předložení návrhu zákona Legislativní radě vlády bez rozporu. </a:t>
          </a:r>
        </a:p>
      </dsp:txBody>
      <dsp:txXfrm>
        <a:off x="26825" y="26825"/>
        <a:ext cx="10120511" cy="495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A57A6-D090-8A48-8A92-297EC3DFD156}">
      <dsp:nvSpPr>
        <dsp:cNvPr id="0" name=""/>
        <dsp:cNvSpPr/>
      </dsp:nvSpPr>
      <dsp:spPr>
        <a:xfrm>
          <a:off x="0" y="105511"/>
          <a:ext cx="11346299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99" tIns="791464" rIns="8805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Doplněny údaje o: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Zdravotní způsobilosti k řízení motorových vozidel podle zákona o silničním provozu. Cílem je okamžitá dostupnost informace v rámci například silniční kontroly o existenci zdravotní nezpůsobilosti.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Údaj o tom, že je pacient držitelem oprávnění k nakládání se zbraněmi nebo municí podle jiného právního předpisu. Tento záznam umožní tuto informaci poskytnout lékaři, který v případě identifikace např. psychicky labilního pacienta může na možná související rizika upozornit PČR.</a:t>
          </a:r>
        </a:p>
      </dsp:txBody>
      <dsp:txXfrm>
        <a:off x="0" y="105511"/>
        <a:ext cx="11346299" cy="2334150"/>
      </dsp:txXfrm>
    </dsp:sp>
    <dsp:sp modelId="{93E022B9-0F19-E447-938A-DA060DB1FB0E}">
      <dsp:nvSpPr>
        <dsp:cNvPr id="0" name=""/>
        <dsp:cNvSpPr/>
      </dsp:nvSpPr>
      <dsp:spPr>
        <a:xfrm>
          <a:off x="567314" y="27723"/>
          <a:ext cx="7942409" cy="7811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04" tIns="0" rIns="30020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Kmenový registr pacientů</a:t>
          </a:r>
        </a:p>
      </dsp:txBody>
      <dsp:txXfrm>
        <a:off x="605448" y="65857"/>
        <a:ext cx="7866141" cy="704903"/>
      </dsp:txXfrm>
    </dsp:sp>
    <dsp:sp modelId="{0DDC14C2-E980-CF42-930C-F93EC3E8367A}">
      <dsp:nvSpPr>
        <dsp:cNvPr id="0" name=""/>
        <dsp:cNvSpPr/>
      </dsp:nvSpPr>
      <dsp:spPr>
        <a:xfrm>
          <a:off x="0" y="3039155"/>
          <a:ext cx="11346299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99" tIns="791464" rIns="8805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Registr oprávnění bude realizován za účelem udělování a řízení práv přístupů ke službám a údajům v v elektronickém zdravotnictví. Bude obsahovat např.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identifikaci agendy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</a:rPr>
            <a:t>rozsah oprávnění k zastupování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datum vzniku, změny nebo zániku oprávnění k zastupování.</a:t>
          </a:r>
        </a:p>
      </dsp:txBody>
      <dsp:txXfrm>
        <a:off x="0" y="3039155"/>
        <a:ext cx="11346299" cy="2154600"/>
      </dsp:txXfrm>
    </dsp:sp>
    <dsp:sp modelId="{E97666EF-33F5-D145-985E-D3DD135E4C55}">
      <dsp:nvSpPr>
        <dsp:cNvPr id="0" name=""/>
        <dsp:cNvSpPr/>
      </dsp:nvSpPr>
      <dsp:spPr>
        <a:xfrm>
          <a:off x="567314" y="2787364"/>
          <a:ext cx="7942409" cy="81267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04" tIns="0" rIns="30020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Registr oprávnění</a:t>
          </a:r>
        </a:p>
      </dsp:txBody>
      <dsp:txXfrm>
        <a:off x="606985" y="2827035"/>
        <a:ext cx="7863067" cy="733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1264A-C820-0B49-9D8E-1F8101A1E757}">
      <dsp:nvSpPr>
        <dsp:cNvPr id="0" name=""/>
        <dsp:cNvSpPr/>
      </dsp:nvSpPr>
      <dsp:spPr>
        <a:xfrm>
          <a:off x="0" y="322231"/>
          <a:ext cx="11021763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411" tIns="416560" rIns="8554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Realizováno prostřednictvím mobilní aplikace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Nové funkcionality plánovány souběžně s realizací centrálních projektů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Široké veřejnosti dostupný nástroj pro nahlížení a správu zdravotnické dokumentace</a:t>
          </a:r>
        </a:p>
      </dsp:txBody>
      <dsp:txXfrm>
        <a:off x="0" y="322231"/>
        <a:ext cx="11021763" cy="1291500"/>
      </dsp:txXfrm>
    </dsp:sp>
    <dsp:sp modelId="{4DFD733D-AC2D-344C-8EE6-1C36BDF4466F}">
      <dsp:nvSpPr>
        <dsp:cNvPr id="0" name=""/>
        <dsp:cNvSpPr/>
      </dsp:nvSpPr>
      <dsp:spPr>
        <a:xfrm>
          <a:off x="551088" y="27031"/>
          <a:ext cx="7715234" cy="590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617" tIns="0" rIns="29161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Služby mobilní aplikace pro nahlížení na údaje – „</a:t>
          </a:r>
          <a:r>
            <a:rPr lang="cs-CZ" sz="1900" b="1" kern="1200" dirty="0" err="1"/>
            <a:t>EZKarta</a:t>
          </a:r>
          <a:r>
            <a:rPr lang="cs-CZ" sz="1900" b="1" kern="1200" dirty="0"/>
            <a:t>“</a:t>
          </a:r>
        </a:p>
      </dsp:txBody>
      <dsp:txXfrm>
        <a:off x="579909" y="55852"/>
        <a:ext cx="7657592" cy="532757"/>
      </dsp:txXfrm>
    </dsp:sp>
    <dsp:sp modelId="{E0B04E54-683B-6341-8FA5-E54377BADD1D}">
      <dsp:nvSpPr>
        <dsp:cNvPr id="0" name=""/>
        <dsp:cNvSpPr/>
      </dsp:nvSpPr>
      <dsp:spPr>
        <a:xfrm>
          <a:off x="0" y="2016931"/>
          <a:ext cx="1102176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411" tIns="416560" rIns="8554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Digitalizace frekventované agendy s klíčovými benefity pro pacienty i poskytovatele.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Přínosy pro zdravotní pojišťovny (trojcestná žádanka), elektronizace pro každodenní využití v rámci primární péče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Postupná implementace se zohledněním současných procesů i technických možností.</a:t>
          </a:r>
        </a:p>
      </dsp:txBody>
      <dsp:txXfrm>
        <a:off x="0" y="2016931"/>
        <a:ext cx="11021763" cy="1512000"/>
      </dsp:txXfrm>
    </dsp:sp>
    <dsp:sp modelId="{24ED3196-6D27-2B44-9BDD-8387662D8A55}">
      <dsp:nvSpPr>
        <dsp:cNvPr id="0" name=""/>
        <dsp:cNvSpPr/>
      </dsp:nvSpPr>
      <dsp:spPr>
        <a:xfrm>
          <a:off x="551088" y="1721731"/>
          <a:ext cx="7715234" cy="590399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617" tIns="0" rIns="2916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Služby vyžádaní zdravotních služeb – „</a:t>
          </a:r>
          <a:r>
            <a:rPr lang="cs-CZ" sz="2000" b="1" kern="1200" dirty="0" err="1"/>
            <a:t>eŽádanka</a:t>
          </a:r>
          <a:r>
            <a:rPr lang="cs-CZ" sz="2000" b="1" kern="1200" dirty="0"/>
            <a:t>“</a:t>
          </a:r>
          <a:endParaRPr lang="cs-CZ" sz="2000" kern="1200" dirty="0"/>
        </a:p>
      </dsp:txBody>
      <dsp:txXfrm>
        <a:off x="579909" y="1750552"/>
        <a:ext cx="7657592" cy="532757"/>
      </dsp:txXfrm>
    </dsp:sp>
    <dsp:sp modelId="{114A1829-45E5-9447-BB6F-83ADB7F84E21}">
      <dsp:nvSpPr>
        <dsp:cNvPr id="0" name=""/>
        <dsp:cNvSpPr/>
      </dsp:nvSpPr>
      <dsp:spPr>
        <a:xfrm>
          <a:off x="0" y="3932131"/>
          <a:ext cx="11021763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411" tIns="416560" rIns="8554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DunbarText"/>
            </a:rPr>
            <a:t>Vytvoření institutu základních a centrálně dostupných údajů o pacientovi.</a:t>
          </a:r>
          <a:endParaRPr lang="cs-CZ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DunbarText"/>
            </a:rPr>
            <a:t>V současné době pouze 3 hodnoty – krevní skupina, alergie a léčiva.</a:t>
          </a:r>
          <a:endParaRPr lang="cs-CZ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DunbarText"/>
            </a:rPr>
            <a:t>Využitelnost v rámci přednemocniční péče (RZP/RLP/LZS).</a:t>
          </a:r>
          <a:endParaRPr lang="cs-CZ" sz="1600" b="0" kern="1200" dirty="0"/>
        </a:p>
      </dsp:txBody>
      <dsp:txXfrm>
        <a:off x="0" y="3932131"/>
        <a:ext cx="11021763" cy="1291500"/>
      </dsp:txXfrm>
    </dsp:sp>
    <dsp:sp modelId="{7BD328A7-6D69-CC44-A630-41C4B938F13D}">
      <dsp:nvSpPr>
        <dsp:cNvPr id="0" name=""/>
        <dsp:cNvSpPr/>
      </dsp:nvSpPr>
      <dsp:spPr>
        <a:xfrm>
          <a:off x="551088" y="3636931"/>
          <a:ext cx="7715234" cy="590399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617" tIns="0" rIns="2916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Sdílený zdravotní záznam - "Emergentní zdravotní záznam“</a:t>
          </a:r>
        </a:p>
      </dsp:txBody>
      <dsp:txXfrm>
        <a:off x="579909" y="3665752"/>
        <a:ext cx="7657592" cy="5327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A1829-45E5-9447-BB6F-83ADB7F84E21}">
      <dsp:nvSpPr>
        <dsp:cNvPr id="0" name=""/>
        <dsp:cNvSpPr/>
      </dsp:nvSpPr>
      <dsp:spPr>
        <a:xfrm>
          <a:off x="0" y="303973"/>
          <a:ext cx="11563832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82" tIns="1353820" rIns="8974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DunbarText"/>
            </a:rPr>
            <a:t>Vytvoření organizačního a legislativního rámce telemedicíny.</a:t>
          </a:r>
          <a:endParaRPr lang="cs-CZ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DunbarText"/>
            </a:rPr>
            <a:t>Vytvoření hodnotícího, úhradového a realizačního rámce telemedicíny.</a:t>
          </a:r>
          <a:endParaRPr lang="cs-CZ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latin typeface="DunbarText"/>
            </a:rPr>
            <a:t>Komunikační platforma pro telemedicínu a pilotní spuštění služeb.</a:t>
          </a:r>
          <a:endParaRPr lang="cs-CZ" sz="1600" b="0" kern="1200" dirty="0"/>
        </a:p>
      </dsp:txBody>
      <dsp:txXfrm>
        <a:off x="0" y="303973"/>
        <a:ext cx="11563832" cy="2252250"/>
      </dsp:txXfrm>
    </dsp:sp>
    <dsp:sp modelId="{7BD328A7-6D69-CC44-A630-41C4B938F13D}">
      <dsp:nvSpPr>
        <dsp:cNvPr id="0" name=""/>
        <dsp:cNvSpPr/>
      </dsp:nvSpPr>
      <dsp:spPr>
        <a:xfrm>
          <a:off x="578191" y="694526"/>
          <a:ext cx="8519815" cy="5688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960" tIns="0" rIns="3059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Telemedicína </a:t>
          </a:r>
          <a:r>
            <a:rPr lang="cs-CZ" sz="1600" b="1" kern="1200" dirty="0"/>
            <a:t>(dle jiného právního předpisu - zákon č. 372/2011 </a:t>
          </a:r>
          <a:r>
            <a:rPr lang="cs-CZ" sz="1600" b="1" kern="1200" dirty="0" err="1"/>
            <a:t>Sb</a:t>
          </a:r>
          <a:r>
            <a:rPr lang="cs-CZ" sz="1600" b="1" kern="1200" dirty="0"/>
            <a:t>, součástí centrálních projektů)</a:t>
          </a:r>
          <a:endParaRPr lang="cs-CZ" sz="1900" b="1" kern="1200" dirty="0"/>
        </a:p>
      </dsp:txBody>
      <dsp:txXfrm>
        <a:off x="605960" y="722295"/>
        <a:ext cx="8464277" cy="513309"/>
      </dsp:txXfrm>
    </dsp:sp>
    <dsp:sp modelId="{FCA49447-4F6E-9F4B-9B7E-A11573A5119E}">
      <dsp:nvSpPr>
        <dsp:cNvPr id="0" name=""/>
        <dsp:cNvSpPr/>
      </dsp:nvSpPr>
      <dsp:spPr>
        <a:xfrm>
          <a:off x="0" y="2548677"/>
          <a:ext cx="11563832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82" tIns="1353820" rIns="8974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Nezbytná komponenta pro vedení elektronické zdravotnické dokumentace.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Nahrazení aktuálně komerčních služeb a související úspory poskytovatelů.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Elektronický podpis, časová razítka, pečeti.</a:t>
          </a:r>
        </a:p>
      </dsp:txBody>
      <dsp:txXfrm>
        <a:off x="0" y="2548677"/>
        <a:ext cx="11563832" cy="2252250"/>
      </dsp:txXfrm>
    </dsp:sp>
    <dsp:sp modelId="{10BB0A67-E723-DA42-9EBA-7965C7F421DC}">
      <dsp:nvSpPr>
        <dsp:cNvPr id="0" name=""/>
        <dsp:cNvSpPr/>
      </dsp:nvSpPr>
      <dsp:spPr>
        <a:xfrm>
          <a:off x="578191" y="2907223"/>
          <a:ext cx="8505406" cy="600853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960" tIns="0" rIns="3059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Služby vytvářející důvěru </a:t>
          </a:r>
          <a:r>
            <a:rPr lang="cs-CZ" sz="1600" b="1" kern="1200" dirty="0"/>
            <a:t>(certifikační autorita)</a:t>
          </a:r>
          <a:endParaRPr lang="cs-CZ" sz="1900" b="1" kern="1200" dirty="0"/>
        </a:p>
      </dsp:txBody>
      <dsp:txXfrm>
        <a:off x="607522" y="2936554"/>
        <a:ext cx="8446744" cy="54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EE49-23C6-4FA1-857D-D30BE7977634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4EAD-15A1-4C9D-A3A3-35552D4344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7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5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36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76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4204E-22A1-F3E8-77BB-DCE8497C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6D05EE-80BD-5E9D-8729-041DABDA0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7A3F89-F70F-0614-DD11-3DA949220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1E59ED-887F-DEB7-5B43-EF574FD3F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32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5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71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54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2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78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4B3CD-04A6-7FBB-09B7-77B237E1A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762261-CF63-AD9C-2132-7D1AF7DA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423DA40-37BD-3866-EE44-F1244CF7C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6E4DE5-5406-9BE0-7A1D-52B0D54BD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94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25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F5F04-2CF6-4412-ABA4-6A9DEAB0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849DFE-6405-426A-A942-D15DA2B4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4A4C5-F0EE-4904-8D7F-70DD165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296BD-7400-4136-A505-C295019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88CAF-2758-4057-8842-CA8A5F8F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6F5D1-FF93-475B-A7FD-9DF1C89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C0996-5AFD-4404-A495-11E7E3D5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E50A80-F435-4393-924F-6D2C89D3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599E-CFFF-44EB-81EB-E32FF563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10ADB4-F67A-4695-A2F0-747B0B9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DDF303-CD96-42D0-B0FF-1EA2631BB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8536A-2C47-465F-89A9-3E6CCA23E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E8545-207B-4A04-A67E-4D52766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56CD5-46BB-4CD6-B7C3-49BC437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58F517-15EB-441E-9B99-086CDBD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57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DC30-065E-42E0-A991-686AF5AC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9BA54-6D16-415F-B124-0BCAD6D5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825625"/>
            <a:ext cx="10188000" cy="4351338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2"/>
                </a:solidFill>
              </a:defRPr>
            </a:lvl1pPr>
            <a:lvl2pPr>
              <a:defRPr sz="1200" b="1">
                <a:solidFill>
                  <a:schemeClr val="accent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1BF4F-121E-4F5A-9F08-804ADAD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67DD7422-41A7-4AE0-A0FA-E6BA09A6914F}" type="datetime1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283A-21D6-4704-B6C1-331B02C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4C139-EAD9-473A-BEC3-92D3F8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87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5ECB3-8B9D-BF2A-0910-67AA4244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8F427A-3C1E-5FD9-A852-B1799E821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A7D277-B17F-83A6-4D4E-047EC02C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81D1DC-E3DD-F0F2-C86B-CE207A6E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4BA61-746F-C9B5-8F17-C23580EC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6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FAF73-CAA9-BFE3-811C-76279086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A08CE-0DB8-7EC3-655E-B465A61F6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5CFC9F-7010-82EB-1556-124DBE82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F286F-A81B-C658-6026-726D01FB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F95AC-0F26-E253-2443-D7A84F02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E3365-636A-96A5-F685-1F8C5FDB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A3A2D7-3B4B-4FAB-591D-CAD0D280E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3C2F4-49E2-82F1-C7C2-2B618C64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C69997-57BF-1326-C4BB-7DC1B6CA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5E7C98-80B5-E23C-F27E-FC5277AE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53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7955F-B0F3-78C2-AC0E-5C5EED84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362A6-9F5D-1789-5F46-E449A5CC0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8B2768-F615-07E1-E049-F2B800DB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ADB3BC-E36D-9270-5683-B97DE6B4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29BF3E-2B71-51E5-CBF4-26B86FDF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716FA7-8F8F-71BE-8C1D-FCA1C482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77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3F898-5396-DBF1-A9A6-D86C7663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550607-67F5-C17B-D195-38458D540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70649E-1505-2854-6759-61C1CCF18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6FC306-5959-E08B-C777-413C50E47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6475B3-4803-A51F-2FC5-3360A68CE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C52816-E512-8424-C845-1C26ACBD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BDE183-F9FB-35B4-1545-540C9071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7CAFC0-6544-4FDC-2691-C811D7B3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1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E9A78-AD34-89E1-9A63-EA6720AE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426A3C-78A8-6E3B-C4C5-3A70E8FE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EA5520-9449-3AA4-351F-722EFBEA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181592-11A2-88F5-DD5C-BEEB3952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4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3A15D7-A65D-09AD-4637-F013BDAD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BB15A-599A-9499-1545-2FD988EF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08BD59-D43B-23E9-843F-F8D82925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9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593D6-5E72-46E0-8609-B3C4C56D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5881E-EF6E-4C6E-8CD6-F7CBBA5F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D70B8-1E56-4147-AFE8-FBD915CB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7E416-C1E9-4A4A-9A21-4134EC34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0FE17E-4CC4-4DF2-B03F-3315BD24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AA55D-6D02-27EC-A80A-55CB7363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9616D-14DD-94EB-0EBD-8F328BC6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DED0DA-3B52-AF61-2E4F-15061FA3D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79F295-D51C-A49A-09DA-C95AB7D7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31CD8-8F90-0D59-341A-F67B33F4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EBB175-E479-24CF-0972-CE808F92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77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74941-46A4-DC93-43B4-07829AF9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A49297-96A9-9B3A-A858-4C1B536C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0292D0-0F10-BB83-1610-12AFFA04C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712DBD-E1F9-DC54-BEBF-C637426F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C6840-CF6D-7BB4-F255-5D5C49EE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4E44A-16E4-5718-7945-28C36326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02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C079A-BFC9-96D7-CD1D-26A763A0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A1AE1E-4A15-7032-8E83-4C6745E62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F7AABF-4EB7-2F87-8749-9270C8B8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D1945D-8661-7E76-64FB-48348AD4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1AB793-12EB-2B09-4849-4F251745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34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E0377F-BB3C-6C54-2C55-27957C93D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4F78ED-AC68-05FF-AA8E-F8EF7DC6E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4F74E-EC8B-29EC-B373-B6B61B6D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B2487-77E7-0A53-3D05-FB48445A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3FC704-F843-1BB2-16A7-278A22DE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105E-68CD-41F5-B29E-FC066376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57284-CDAB-42CA-AAC7-890C775A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83D1C-0B80-4BD9-82CC-18D70DF7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E823B-175F-401A-86DD-56AED80C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BCB87-A096-46CE-A7AB-21626DDF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060D0-0398-4E94-997D-486C5EA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BA8DE-A023-4784-9C24-5F54ADB47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70A725-9AC0-4328-BEE0-5C92B037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A8F1F-1920-4E2D-B7B4-658F1AB5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2C335-96C2-46CC-85FD-26EBBC4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787420-5B93-4AB9-9297-31A56EB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72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14DFC-AD82-4229-AF85-DCBA3B43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3E0A51-C50F-4BEB-8034-995ED134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0AA962-E8E4-4F68-ADD3-32DF52E7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9BBE84-B6A0-47B4-A765-72F94C192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2CF32B-66C2-48E5-9188-6811AECCF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099056-A368-4774-AA70-01EFB13B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4183AE-BD5F-484D-95B8-7B7A0934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88A38F-89E4-414A-A14C-179548B2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60130-E23E-4724-B665-F69E2170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7635F4-A027-4FCD-9181-C3CCB985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561664-BACC-4F60-B08E-D3DDA014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9980D5-CCF0-40A5-82DB-BC6AF9EC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4C9999-BFFF-4A0D-8575-A01A28B3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26627-5AEC-4D47-9312-B1A2F0BC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C0FE30-CBC6-436F-A854-0A1A7CEF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4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0F589-F8E6-432C-BA95-17B75232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F5BF9-2411-4297-969E-29D8F560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AE907-683B-4142-B763-01A0A5727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FBC82-6FA8-4048-9714-C2A7D198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7645C-2013-4F74-948A-A86B7983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A3E7B-0642-463A-ADA0-4B68A1C2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5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E66D8-C4B1-4A4A-ABF3-26E35DF4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0B9ABF-0BAF-4AD4-89E4-B360E942A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FBC927-3E00-44FF-9FE0-AAF7BE56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93BEE-C435-4B8E-B111-35C6BD47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EEE82-6674-4CAA-A118-1343F2EA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E25D0C-A0E5-41A1-9904-42DD0CA7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A6F532-D7EC-48E9-A215-420941A9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381003-F90E-4316-9327-96176CCB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634AD-1675-4871-805B-2C8C819F4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EA20-B24C-489F-912F-A3AF0FE7DA5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E3E45C-2BF3-4558-A99B-100B3D7E2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DD1E6-343B-4BC6-BCA7-7A7CB5C3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314BFD-9CC6-4A13-0EBC-40DCE14A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15CF9C-E754-0DF6-8E16-E6C5A156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A41B1-635F-9E8D-F9FA-3A3042DB9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194F4-67E2-9743-BED7-FC540323B4C6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AB5721-0B29-A6A3-6B67-DCD31D800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FD6748-5734-BE35-6D09-24A0A510A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FF42F7-9324-FE4F-8A3F-5732DBE63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9.jp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15.jpg"/><Relationship Id="rId10" Type="http://schemas.microsoft.com/office/2007/relationships/diagramDrawing" Target="../diagrams/drawing6.xml"/><Relationship Id="rId4" Type="http://schemas.openxmlformats.org/officeDocument/2006/relationships/image" Target="../media/image5.sv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11" Type="http://schemas.openxmlformats.org/officeDocument/2006/relationships/hyperlink" Target="https://freepngimg.com/png/11349-cloud-server-png-images" TargetMode="Externa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1.xml"/><Relationship Id="rId9" Type="http://schemas.openxmlformats.org/officeDocument/2006/relationships/hyperlink" Target="https://www.pngall.com/cloud-server-png/download/227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QuickStyle" Target="../diagrams/quickStyle15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4.xml"/><Relationship Id="rId12" Type="http://schemas.openxmlformats.org/officeDocument/2006/relationships/diagramLayout" Target="../diagrams/layou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4.xml"/><Relationship Id="rId11" Type="http://schemas.openxmlformats.org/officeDocument/2006/relationships/diagramData" Target="../diagrams/data15.xml"/><Relationship Id="rId5" Type="http://schemas.openxmlformats.org/officeDocument/2006/relationships/image" Target="../media/image5.svg"/><Relationship Id="rId15" Type="http://schemas.microsoft.com/office/2007/relationships/diagramDrawing" Target="../diagrams/drawing15.xml"/><Relationship Id="rId10" Type="http://schemas.microsoft.com/office/2007/relationships/diagramDrawing" Target="../diagrams/drawing1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4.xml"/><Relationship Id="rId14" Type="http://schemas.openxmlformats.org/officeDocument/2006/relationships/diagramColors" Target="../diagrams/colors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image" Target="../media/image5.svg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5.sv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5.sv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5.sv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24.xml"/><Relationship Id="rId7" Type="http://schemas.openxmlformats.org/officeDocument/2006/relationships/image" Target="../media/image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C709E-0176-4B91-B92E-262C3D79E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69" y="1600199"/>
            <a:ext cx="10839562" cy="243253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Ustavující jednání</a:t>
            </a: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rady elektronického zdravotnictví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27949A00-AD9D-4441-90AB-4567CE72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94263"/>
            <a:ext cx="5833872" cy="1207008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D2D8C55-B784-490B-8A04-4C737D18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8506" y="5787210"/>
            <a:ext cx="1989825" cy="646047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35AC28F5-B569-48AF-9EAF-CEDBE7595494}"/>
              </a:ext>
            </a:extLst>
          </p:cNvPr>
          <p:cNvSpPr txBox="1">
            <a:spLocks/>
          </p:cNvSpPr>
          <p:nvPr/>
        </p:nvSpPr>
        <p:spPr>
          <a:xfrm>
            <a:off x="1014734" y="5576834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září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2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řídící struktury elektronizace zdravotnictví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49204995-82B1-4F7B-5649-4A6FD05DD5A6}"/>
              </a:ext>
            </a:extLst>
          </p:cNvPr>
          <p:cNvSpPr txBox="1">
            <a:spLocks/>
          </p:cNvSpPr>
          <p:nvPr/>
        </p:nvSpPr>
        <p:spPr>
          <a:xfrm>
            <a:off x="1990530" y="4924697"/>
            <a:ext cx="7492137" cy="166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Projektové/výkonné/řídící vrstvy</a:t>
            </a:r>
          </a:p>
        </p:txBody>
      </p:sp>
    </p:spTree>
    <p:extLst>
      <p:ext uri="{BB962C8B-B14F-4D97-AF65-F5344CB8AC3E}">
        <p14:creationId xmlns:p14="http://schemas.microsoft.com/office/powerpoint/2010/main" val="82358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2324811" y="336461"/>
            <a:ext cx="5738534" cy="615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1342F23-0219-96E6-E8DC-5C328B399458}"/>
              </a:ext>
            </a:extLst>
          </p:cNvPr>
          <p:cNvSpPr/>
          <p:nvPr/>
        </p:nvSpPr>
        <p:spPr>
          <a:xfrm>
            <a:off x="671513" y="3132892"/>
            <a:ext cx="2872056" cy="928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4941666-94F7-5A86-356C-198099C6DED4}"/>
              </a:ext>
            </a:extLst>
          </p:cNvPr>
          <p:cNvSpPr/>
          <p:nvPr/>
        </p:nvSpPr>
        <p:spPr>
          <a:xfrm>
            <a:off x="7745220" y="3162538"/>
            <a:ext cx="2872056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E73517D-B9FF-7B15-A159-6A676F04DC7A}"/>
              </a:ext>
            </a:extLst>
          </p:cNvPr>
          <p:cNvSpPr/>
          <p:nvPr/>
        </p:nvSpPr>
        <p:spPr>
          <a:xfrm>
            <a:off x="4221902" y="3132891"/>
            <a:ext cx="2872056" cy="928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BB0C910-B57A-D97E-527C-6B890FBE6408}"/>
              </a:ext>
            </a:extLst>
          </p:cNvPr>
          <p:cNvSpPr/>
          <p:nvPr/>
        </p:nvSpPr>
        <p:spPr>
          <a:xfrm>
            <a:off x="4219203" y="1432636"/>
            <a:ext cx="2872056" cy="9286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DE2606-3923-CEF4-D24A-50580830FDCF}"/>
              </a:ext>
            </a:extLst>
          </p:cNvPr>
          <p:cNvSpPr txBox="1"/>
          <p:nvPr/>
        </p:nvSpPr>
        <p:spPr>
          <a:xfrm>
            <a:off x="5317414" y="1511119"/>
            <a:ext cx="67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NCEZ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988548E-EE55-1EA8-43BE-7F79A5ED9EAB}"/>
              </a:ext>
            </a:extLst>
          </p:cNvPr>
          <p:cNvSpPr txBox="1"/>
          <p:nvPr/>
        </p:nvSpPr>
        <p:spPr>
          <a:xfrm>
            <a:off x="1110269" y="3412570"/>
            <a:ext cx="201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Oddělení interoperability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68D508-2253-C58A-FF06-2B17C583097F}"/>
              </a:ext>
            </a:extLst>
          </p:cNvPr>
          <p:cNvSpPr txBox="1"/>
          <p:nvPr/>
        </p:nvSpPr>
        <p:spPr>
          <a:xfrm>
            <a:off x="4768776" y="3442216"/>
            <a:ext cx="1778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Oddělení architektury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EF77EA-67C3-5D8D-6EC6-EC6E149BD3EB}"/>
              </a:ext>
            </a:extLst>
          </p:cNvPr>
          <p:cNvSpPr txBox="1"/>
          <p:nvPr/>
        </p:nvSpPr>
        <p:spPr>
          <a:xfrm>
            <a:off x="7931117" y="3441144"/>
            <a:ext cx="252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Projektové oddělení</a:t>
            </a:r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1279508C-2E88-7CC2-5216-8E52A853954B}"/>
              </a:ext>
            </a:extLst>
          </p:cNvPr>
          <p:cNvCxnSpPr>
            <a:stCxn id="15" idx="2"/>
            <a:endCxn id="12" idx="0"/>
          </p:cNvCxnSpPr>
          <p:nvPr/>
        </p:nvCxnSpPr>
        <p:spPr>
          <a:xfrm flipH="1">
            <a:off x="2107541" y="2361323"/>
            <a:ext cx="3547690" cy="771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1C2C5BA4-D4DE-6B7B-2195-E04B2B3A3C2F}"/>
              </a:ext>
            </a:extLst>
          </p:cNvPr>
          <p:cNvCxnSpPr>
            <a:stCxn id="15" idx="2"/>
            <a:endCxn id="14" idx="0"/>
          </p:cNvCxnSpPr>
          <p:nvPr/>
        </p:nvCxnSpPr>
        <p:spPr>
          <a:xfrm>
            <a:off x="5655231" y="2361323"/>
            <a:ext cx="2699" cy="77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636DF7F7-867E-F4F8-5B16-A858C7B80A11}"/>
              </a:ext>
            </a:extLst>
          </p:cNvPr>
          <p:cNvCxnSpPr>
            <a:stCxn id="15" idx="2"/>
          </p:cNvCxnSpPr>
          <p:nvPr/>
        </p:nvCxnSpPr>
        <p:spPr>
          <a:xfrm>
            <a:off x="5655231" y="2361323"/>
            <a:ext cx="3758190" cy="77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26742CF-5B9A-CA7B-73AF-61A6F5B7D883}"/>
              </a:ext>
            </a:extLst>
          </p:cNvPr>
          <p:cNvSpPr txBox="1"/>
          <p:nvPr/>
        </p:nvSpPr>
        <p:spPr>
          <a:xfrm>
            <a:off x="4219203" y="1961896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Odbor národního centra elektronického zdravotnictví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77F4A64-7366-4B0D-8926-99E9D2B6A915}"/>
              </a:ext>
            </a:extLst>
          </p:cNvPr>
          <p:cNvSpPr txBox="1"/>
          <p:nvPr/>
        </p:nvSpPr>
        <p:spPr>
          <a:xfrm>
            <a:off x="671513" y="4492215"/>
            <a:ext cx="5214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rámci oddělení dispozici kapacity v součtu 22FTE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C1C59146-3091-8515-B3F5-16B2C2446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248983"/>
              </p:ext>
            </p:extLst>
          </p:nvPr>
        </p:nvGraphicFramePr>
        <p:xfrm>
          <a:off x="534024" y="5263784"/>
          <a:ext cx="11361340" cy="119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DC92A557-15FC-E757-7619-6ABB4F6101C6}"/>
              </a:ext>
            </a:extLst>
          </p:cNvPr>
          <p:cNvSpPr txBox="1"/>
          <p:nvPr/>
        </p:nvSpPr>
        <p:spPr>
          <a:xfrm>
            <a:off x="2400468" y="319283"/>
            <a:ext cx="9522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Výchozí organizační struktura pro realizaci projektů digitalizace</a:t>
            </a:r>
          </a:p>
        </p:txBody>
      </p:sp>
    </p:spTree>
    <p:extLst>
      <p:ext uri="{BB962C8B-B14F-4D97-AF65-F5344CB8AC3E}">
        <p14:creationId xmlns:p14="http://schemas.microsoft.com/office/powerpoint/2010/main" val="292677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F59A7-0489-A5DA-3B2A-2AF210ED1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41A6F-8846-43B6-0C25-1799411416F4}"/>
              </a:ext>
            </a:extLst>
          </p:cNvPr>
          <p:cNvSpPr txBox="1">
            <a:spLocks/>
          </p:cNvSpPr>
          <p:nvPr/>
        </p:nvSpPr>
        <p:spPr>
          <a:xfrm>
            <a:off x="2324811" y="336461"/>
            <a:ext cx="5738534" cy="615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46D887F-FF99-BE87-C0F3-4BBDF6B8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3D34886-15F2-571F-5994-0FF5F5184067}"/>
              </a:ext>
            </a:extLst>
          </p:cNvPr>
          <p:cNvSpPr txBox="1"/>
          <p:nvPr/>
        </p:nvSpPr>
        <p:spPr>
          <a:xfrm>
            <a:off x="2216736" y="401324"/>
            <a:ext cx="9376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Organizační struktura pro realizaci projektů elektronizace zdravotnictví</a:t>
            </a:r>
          </a:p>
        </p:txBody>
      </p:sp>
      <p:pic>
        <p:nvPicPr>
          <p:cNvPr id="3" name="Obrázek 2" descr="Obsah obrázku text, snímek obrazovky, grafický design, design&#10;&#10;Popis byl vytvořen automaticky">
            <a:extLst>
              <a:ext uri="{FF2B5EF4-FFF2-40B4-BE49-F238E27FC236}">
                <a16:creationId xmlns:a16="http://schemas.microsoft.com/office/drawing/2014/main" id="{BBC45357-EAAB-0A93-E855-5CB42C463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9184"/>
            <a:ext cx="11655971" cy="50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19AAA-510C-ECA8-C7F7-3556A741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8CDEB644-E766-29F4-1F7A-0668485ECC2B}"/>
              </a:ext>
            </a:extLst>
          </p:cNvPr>
          <p:cNvSpPr/>
          <p:nvPr/>
        </p:nvSpPr>
        <p:spPr>
          <a:xfrm>
            <a:off x="398724" y="5660827"/>
            <a:ext cx="11361095" cy="386862"/>
          </a:xfrm>
          <a:prstGeom prst="rect">
            <a:avLst/>
          </a:prstGeom>
          <a:solidFill>
            <a:srgbClr val="1536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Koordinace aktivit mezi realizovanými projekty.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FF99016-3A36-A35F-3143-D65874CE1F29}"/>
              </a:ext>
            </a:extLst>
          </p:cNvPr>
          <p:cNvSpPr/>
          <p:nvPr/>
        </p:nvSpPr>
        <p:spPr>
          <a:xfrm>
            <a:off x="699600" y="3078355"/>
            <a:ext cx="10792800" cy="386862"/>
          </a:xfrm>
          <a:prstGeom prst="rect">
            <a:avLst/>
          </a:prstGeom>
          <a:solidFill>
            <a:srgbClr val="1536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Koordinační role při přípravě, implementaci a hodnocení úspěšnosti strategických rozvojových plánů </a:t>
            </a:r>
          </a:p>
        </p:txBody>
      </p:sp>
      <p:pic>
        <p:nvPicPr>
          <p:cNvPr id="3" name="Obrázek 2" descr="Obsah obrázku text, Písmo, logo, Elektricky modrá&#10;&#10;Popis byl vytvořen automaticky">
            <a:extLst>
              <a:ext uri="{FF2B5EF4-FFF2-40B4-BE49-F238E27FC236}">
                <a16:creationId xmlns:a16="http://schemas.microsoft.com/office/drawing/2014/main" id="{EB561252-943D-ACB7-FECC-85E78CB2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99" y="6312615"/>
            <a:ext cx="1422305" cy="4256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19A1E4-F7B7-82F9-AB6C-447D7E61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10124682" y="199110"/>
            <a:ext cx="1546922" cy="52717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5CCBECE-1906-BE14-6322-C50EC7A827DE}"/>
              </a:ext>
            </a:extLst>
          </p:cNvPr>
          <p:cNvSpPr txBox="1">
            <a:spLocks/>
          </p:cNvSpPr>
          <p:nvPr/>
        </p:nvSpPr>
        <p:spPr>
          <a:xfrm>
            <a:off x="2345585" y="252177"/>
            <a:ext cx="7085493" cy="6694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skupiny, poradní orgány MZ</a:t>
            </a:r>
            <a:endParaRPr lang="cs-CZ" sz="4000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484E80CD-9131-F367-6204-914CE53D6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F8A8B5-8C85-FDA3-5B01-B93C2C78D13C}"/>
              </a:ext>
            </a:extLst>
          </p:cNvPr>
          <p:cNvGraphicFramePr/>
          <p:nvPr/>
        </p:nvGraphicFramePr>
        <p:xfrm>
          <a:off x="1175648" y="1489138"/>
          <a:ext cx="10143951" cy="140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83787A-4738-3297-9A1A-B480D3C8CB73}"/>
              </a:ext>
            </a:extLst>
          </p:cNvPr>
          <p:cNvGraphicFramePr/>
          <p:nvPr/>
        </p:nvGraphicFramePr>
        <p:xfrm>
          <a:off x="872400" y="4227971"/>
          <a:ext cx="10447200" cy="110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0C4DD57-04F6-C7BA-5A6C-1FBC74046E00}"/>
              </a:ext>
            </a:extLst>
          </p:cNvPr>
          <p:cNvGrpSpPr/>
          <p:nvPr/>
        </p:nvGrpSpPr>
        <p:grpSpPr>
          <a:xfrm>
            <a:off x="1830278" y="1109741"/>
            <a:ext cx="9067865" cy="261814"/>
            <a:chOff x="-136419" y="2353"/>
            <a:chExt cx="11935470" cy="551655"/>
          </a:xfrm>
          <a:scene3d>
            <a:camera prst="orthographicFront"/>
            <a:lightRig rig="flat" dir="t"/>
          </a:scene3d>
        </p:grpSpPr>
        <p:sp>
          <p:nvSpPr>
            <p:cNvPr id="14" name="Zaoblený obdélník 13">
              <a:extLst>
                <a:ext uri="{FF2B5EF4-FFF2-40B4-BE49-F238E27FC236}">
                  <a16:creationId xmlns:a16="http://schemas.microsoft.com/office/drawing/2014/main" id="{8081207C-F03D-7700-4D2B-EC0C82F0C9C8}"/>
                </a:ext>
              </a:extLst>
            </p:cNvPr>
            <p:cNvSpPr/>
            <p:nvPr/>
          </p:nvSpPr>
          <p:spPr>
            <a:xfrm>
              <a:off x="0" y="2353"/>
              <a:ext cx="11799051" cy="551655"/>
            </a:xfrm>
            <a:prstGeom prst="roundRect">
              <a:avLst/>
            </a:prstGeom>
            <a:no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cs-CZ" sz="900"/>
            </a:p>
          </p:txBody>
        </p:sp>
        <p:sp>
          <p:nvSpPr>
            <p:cNvPr id="15" name="Zaoblený obdélník 4">
              <a:extLst>
                <a:ext uri="{FF2B5EF4-FFF2-40B4-BE49-F238E27FC236}">
                  <a16:creationId xmlns:a16="http://schemas.microsoft.com/office/drawing/2014/main" id="{B8194744-8CE2-CAA2-656C-01399F7F6964}"/>
                </a:ext>
              </a:extLst>
            </p:cNvPr>
            <p:cNvSpPr txBox="1"/>
            <p:nvPr/>
          </p:nvSpPr>
          <p:spPr>
            <a:xfrm>
              <a:off x="-136419" y="26057"/>
              <a:ext cx="11745191" cy="497797"/>
            </a:xfrm>
            <a:prstGeom prst="rect">
              <a:avLst/>
            </a:prstGeom>
            <a:solidFill>
              <a:srgbClr val="C2CD23"/>
            </a:solidFill>
            <a:ln>
              <a:solidFill>
                <a:schemeClr val="accent1">
                  <a:shade val="1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cs-CZ" sz="1050" b="1" dirty="0"/>
                <a:t>Ministr zdravotnictví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6FD049B-9C5A-9855-2A05-CC82A08A8889}"/>
              </a:ext>
            </a:extLst>
          </p:cNvPr>
          <p:cNvGrpSpPr/>
          <p:nvPr/>
        </p:nvGrpSpPr>
        <p:grpSpPr>
          <a:xfrm>
            <a:off x="1830279" y="3820932"/>
            <a:ext cx="8923302" cy="261814"/>
            <a:chOff x="-136419" y="2353"/>
            <a:chExt cx="11935470" cy="551655"/>
          </a:xfrm>
          <a:noFill/>
          <a:scene3d>
            <a:camera prst="orthographicFront"/>
            <a:lightRig rig="flat" dir="t"/>
          </a:scene3d>
        </p:grpSpPr>
        <p:sp>
          <p:nvSpPr>
            <p:cNvPr id="17" name="Zaoblený obdélník 16">
              <a:extLst>
                <a:ext uri="{FF2B5EF4-FFF2-40B4-BE49-F238E27FC236}">
                  <a16:creationId xmlns:a16="http://schemas.microsoft.com/office/drawing/2014/main" id="{D62220A5-907A-2B32-54CA-55673AF2B60E}"/>
                </a:ext>
              </a:extLst>
            </p:cNvPr>
            <p:cNvSpPr/>
            <p:nvPr/>
          </p:nvSpPr>
          <p:spPr>
            <a:xfrm>
              <a:off x="0" y="2353"/>
              <a:ext cx="11799051" cy="55165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cs-CZ" sz="900" b="1"/>
            </a:p>
          </p:txBody>
        </p:sp>
        <p:sp>
          <p:nvSpPr>
            <p:cNvPr id="18" name="Zaoblený obdélník 4">
              <a:extLst>
                <a:ext uri="{FF2B5EF4-FFF2-40B4-BE49-F238E27FC236}">
                  <a16:creationId xmlns:a16="http://schemas.microsoft.com/office/drawing/2014/main" id="{8B21F283-3A76-02F8-E977-D9D914E4AF92}"/>
                </a:ext>
              </a:extLst>
            </p:cNvPr>
            <p:cNvSpPr txBox="1"/>
            <p:nvPr/>
          </p:nvSpPr>
          <p:spPr>
            <a:xfrm>
              <a:off x="-136419" y="26057"/>
              <a:ext cx="11745191" cy="4977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cs-CZ" sz="1050" b="1" dirty="0"/>
                <a:t>Digitální zmocněnec</a:t>
              </a:r>
            </a:p>
          </p:txBody>
        </p: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B9A73727-969E-BAB7-73CC-F0B58DCB571F}"/>
              </a:ext>
            </a:extLst>
          </p:cNvPr>
          <p:cNvSpPr/>
          <p:nvPr/>
        </p:nvSpPr>
        <p:spPr>
          <a:xfrm>
            <a:off x="87772" y="889188"/>
            <a:ext cx="11843656" cy="26860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41411F8-08A2-E4BC-E81C-5B1346A3B7FB}"/>
              </a:ext>
            </a:extLst>
          </p:cNvPr>
          <p:cNvSpPr/>
          <p:nvPr/>
        </p:nvSpPr>
        <p:spPr>
          <a:xfrm>
            <a:off x="87772" y="3707109"/>
            <a:ext cx="11843656" cy="25798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685ACFE3-A9E1-5331-9ACB-9C7F087DF9E4}"/>
              </a:ext>
            </a:extLst>
          </p:cNvPr>
          <p:cNvCxnSpPr/>
          <p:nvPr/>
        </p:nvCxnSpPr>
        <p:spPr>
          <a:xfrm>
            <a:off x="6285600" y="1371555"/>
            <a:ext cx="0" cy="11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E741589D-FF7F-0ED5-F103-DD875714F677}"/>
              </a:ext>
            </a:extLst>
          </p:cNvPr>
          <p:cNvCxnSpPr/>
          <p:nvPr/>
        </p:nvCxnSpPr>
        <p:spPr>
          <a:xfrm flipH="1">
            <a:off x="3484800" y="2080800"/>
            <a:ext cx="2800800" cy="23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4A451CD3-B36B-48EB-EF59-134250CB0B41}"/>
              </a:ext>
            </a:extLst>
          </p:cNvPr>
          <p:cNvCxnSpPr/>
          <p:nvPr/>
        </p:nvCxnSpPr>
        <p:spPr>
          <a:xfrm>
            <a:off x="6285599" y="2089088"/>
            <a:ext cx="2858401" cy="22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>
            <a:extLst>
              <a:ext uri="{FF2B5EF4-FFF2-40B4-BE49-F238E27FC236}">
                <a16:creationId xmlns:a16="http://schemas.microsoft.com/office/drawing/2014/main" id="{C0DA7EBB-7F44-69C3-4AF2-B045FE121661}"/>
              </a:ext>
            </a:extLst>
          </p:cNvPr>
          <p:cNvCxnSpPr/>
          <p:nvPr/>
        </p:nvCxnSpPr>
        <p:spPr>
          <a:xfrm flipH="1">
            <a:off x="3484800" y="4658400"/>
            <a:ext cx="2611200" cy="24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>
            <a:extLst>
              <a:ext uri="{FF2B5EF4-FFF2-40B4-BE49-F238E27FC236}">
                <a16:creationId xmlns:a16="http://schemas.microsoft.com/office/drawing/2014/main" id="{48227857-FB63-EE8C-F2C8-4C868C59687F}"/>
              </a:ext>
            </a:extLst>
          </p:cNvPr>
          <p:cNvCxnSpPr/>
          <p:nvPr/>
        </p:nvCxnSpPr>
        <p:spPr>
          <a:xfrm>
            <a:off x="6096000" y="4665600"/>
            <a:ext cx="2997600" cy="23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9C0F0987-29B0-122C-AA9C-362AD0A47230}"/>
              </a:ext>
            </a:extLst>
          </p:cNvPr>
          <p:cNvCxnSpPr>
            <a:endCxn id="7" idx="0"/>
          </p:cNvCxnSpPr>
          <p:nvPr/>
        </p:nvCxnSpPr>
        <p:spPr>
          <a:xfrm>
            <a:off x="6096000" y="4068435"/>
            <a:ext cx="0" cy="15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2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7CA50-9E8B-71D9-561C-ECFB7CE50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2DFA5-1675-727B-43C9-B237C6D64EF3}"/>
              </a:ext>
            </a:extLst>
          </p:cNvPr>
          <p:cNvSpPr txBox="1">
            <a:spLocks/>
          </p:cNvSpPr>
          <p:nvPr/>
        </p:nvSpPr>
        <p:spPr>
          <a:xfrm>
            <a:off x="2324811" y="336461"/>
            <a:ext cx="5738534" cy="615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E6F93271-39B5-CF19-C323-74ADBEB8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pic>
        <p:nvPicPr>
          <p:cNvPr id="5" name="Obrázek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C22EA60B-2098-598E-3A98-E2C2D230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6" y="987231"/>
            <a:ext cx="3908803" cy="5584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B2CE64-A56D-EEB8-8C62-942C18457466}"/>
              </a:ext>
            </a:extLst>
          </p:cNvPr>
          <p:cNvSpPr txBox="1"/>
          <p:nvPr/>
        </p:nvSpPr>
        <p:spPr>
          <a:xfrm>
            <a:off x="2271182" y="286765"/>
            <a:ext cx="768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Podpůrné dokumenty - stanovení podmínek realizace, metodika řízení </a:t>
            </a:r>
          </a:p>
        </p:txBody>
      </p:sp>
      <p:pic>
        <p:nvPicPr>
          <p:cNvPr id="20" name="Obrázek 19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39ADA2C-B63B-E889-5EC1-3DD53703F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8" y="1038662"/>
            <a:ext cx="3749677" cy="5532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Obrázek 2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1697DA0E-E7AA-0D4A-1F4D-BE5250C10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12" y="1038662"/>
            <a:ext cx="3440169" cy="26433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61BB2FC-F7D8-756D-0FD2-A88BB7EB5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89" y="4128027"/>
            <a:ext cx="2401413" cy="22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1023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Představení řídící struktury elektronizace zdravotnictví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2" y="2367822"/>
            <a:ext cx="106275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2CD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usnesení: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„Národní rada elektronického zdravotnictví bere na vědomí podanou informaci“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 novely zákona o elektronizaci zdravotnictví</a:t>
            </a:r>
            <a:endParaRPr lang="cs-CZ" sz="4000" b="0" i="0" dirty="0">
              <a:solidFill>
                <a:srgbClr val="003A6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BF4B9D2-5117-4713-F669-0413BB0D7894}"/>
              </a:ext>
            </a:extLst>
          </p:cNvPr>
          <p:cNvSpPr txBox="1">
            <a:spLocks/>
          </p:cNvSpPr>
          <p:nvPr/>
        </p:nvSpPr>
        <p:spPr>
          <a:xfrm>
            <a:off x="1990530" y="4531659"/>
            <a:ext cx="7492137" cy="166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Žádanka</a:t>
            </a:r>
          </a:p>
          <a:p>
            <a:pPr marL="0" indent="0">
              <a:buNone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Sdílený záznam – řidičský a zbrojní průkaz</a:t>
            </a:r>
          </a:p>
          <a:p>
            <a:pPr marL="0" indent="0">
              <a:buNone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Novela vyhlášky o zdravotnické dokumentaci</a:t>
            </a:r>
          </a:p>
          <a:p>
            <a:pPr marL="0" indent="0">
              <a:buNone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Vyhláška o telemedicínských zdravotních službách</a:t>
            </a:r>
          </a:p>
          <a:p>
            <a:pPr marL="0" indent="0">
              <a:buNone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Certifikační autorita</a:t>
            </a:r>
          </a:p>
        </p:txBody>
      </p:sp>
    </p:spTree>
    <p:extLst>
      <p:ext uri="{BB962C8B-B14F-4D97-AF65-F5344CB8AC3E}">
        <p14:creationId xmlns:p14="http://schemas.microsoft.com/office/powerpoint/2010/main" val="210678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317817" y="771691"/>
            <a:ext cx="8537714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Elektronizace, digitalizace a LEGISLATIVA</a:t>
            </a:r>
          </a:p>
          <a:p>
            <a:endParaRPr lang="cs-CZ" sz="3200" b="1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591378-EEC1-C512-2BB3-58FEABBB6266}"/>
              </a:ext>
            </a:extLst>
          </p:cNvPr>
          <p:cNvSpPr txBox="1"/>
          <p:nvPr/>
        </p:nvSpPr>
        <p:spPr>
          <a:xfrm>
            <a:off x="317817" y="1927823"/>
            <a:ext cx="11334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800" dirty="0"/>
              <a:t>Stávající zákon č.325/2021 Sb. o elektronizaci zdravotnictví</a:t>
            </a:r>
          </a:p>
          <a:p>
            <a:r>
              <a:rPr lang="cs-CZ" sz="1200" dirty="0"/>
              <a:t>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sz="2000" dirty="0"/>
              <a:t>Účinnost od 1.1.2022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sz="2000" dirty="0"/>
              <a:t>Legislativní rámec nezbytný pro přípravu a realizaci centrálních projektů.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sz="2000" dirty="0"/>
              <a:t>Z důvodu nutnosti přijetí byly z původního návrhu odstraněny komponenty, které byly pro návaznou novelu uvedeny v důvodové zprávě.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AD75EA7-CB65-5B2A-3739-B3426DA65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657" y="441489"/>
            <a:ext cx="2458619" cy="245861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FDA380A-1E37-8F40-07CD-59D131B0AB02}"/>
              </a:ext>
            </a:extLst>
          </p:cNvPr>
          <p:cNvSpPr txBox="1"/>
          <p:nvPr/>
        </p:nvSpPr>
        <p:spPr>
          <a:xfrm>
            <a:off x="224361" y="4518146"/>
            <a:ext cx="11521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Příprava a  realizace klíčových projektů byla zahájena se zpožděním, a to z důvodu nutnosti vybudování kapacitního zázemí, nezbytné dostupnosti dostatečných finančních prostředků a také provozních komplikací, které byly zapříčiněny epidemií COVID19.</a:t>
            </a:r>
          </a:p>
        </p:txBody>
      </p:sp>
    </p:spTree>
    <p:extLst>
      <p:ext uri="{BB962C8B-B14F-4D97-AF65-F5344CB8AC3E}">
        <p14:creationId xmlns:p14="http://schemas.microsoft.com/office/powerpoint/2010/main" val="186034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317817" y="771691"/>
            <a:ext cx="8537714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Elektronizace, digitalizace a LEGISLATIVA</a:t>
            </a:r>
          </a:p>
          <a:p>
            <a:endParaRPr lang="cs-CZ" sz="3200" b="1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AD75EA7-CB65-5B2A-3739-B3426DA65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365" y="342979"/>
            <a:ext cx="2458619" cy="245861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F8AF1-6AA3-F4D4-1390-A43071ABA52D}"/>
              </a:ext>
            </a:extLst>
          </p:cNvPr>
          <p:cNvGraphicFramePr/>
          <p:nvPr/>
        </p:nvGraphicFramePr>
        <p:xfrm>
          <a:off x="768513" y="4550367"/>
          <a:ext cx="10174161" cy="65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00FDEC81-23C6-E1B9-A4A5-420FAE0AD747}"/>
              </a:ext>
            </a:extLst>
          </p:cNvPr>
          <p:cNvSpPr txBox="1"/>
          <p:nvPr/>
        </p:nvSpPr>
        <p:spPr>
          <a:xfrm>
            <a:off x="645669" y="1748079"/>
            <a:ext cx="9913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400" dirty="0"/>
              <a:t>Novela zákona č. 325/2021 Sb. o elektronizaci zdravotnictví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dirty="0"/>
              <a:t>Účinnost od 1.1.2026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dirty="0"/>
              <a:t>Vybudováno kapacitní zázemí pro realizaci (NCEZ), realizována VZ a zahájena spolupráce s partnery</a:t>
            </a:r>
          </a:p>
          <a:p>
            <a:pPr lvl="1"/>
            <a:endParaRPr lang="cs-CZ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000" b="1" dirty="0"/>
              <a:t>V rámci novely doplněny komponenty uvedené v důvodové zprávě „původního“ znění zákona a také potřebné funkcionality k realizaci v rámci centrálních projektů</a:t>
            </a:r>
            <a:r>
              <a:rPr lang="cs-CZ" sz="2400" b="1" dirty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5339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7CFCEC-0714-D80C-6B03-E9030336863A}"/>
              </a:ext>
            </a:extLst>
          </p:cNvPr>
          <p:cNvGraphicFramePr/>
          <p:nvPr/>
        </p:nvGraphicFramePr>
        <p:xfrm>
          <a:off x="677087" y="858307"/>
          <a:ext cx="11346299" cy="522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6FD6C83-F8A6-1FA3-FB61-97C25986B844}"/>
              </a:ext>
            </a:extLst>
          </p:cNvPr>
          <p:cNvSpPr txBox="1"/>
          <p:nvPr/>
        </p:nvSpPr>
        <p:spPr>
          <a:xfrm>
            <a:off x="764636" y="213157"/>
            <a:ext cx="724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projekty elektronizace, projekty a funkcionality (1)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673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4888734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jednání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1959935"/>
            <a:ext cx="101718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hangingPunct="0">
              <a:spcBef>
                <a:spcPts val="600"/>
              </a:spcBef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Zahájení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Schválení programu jednání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Úvod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Představení účelu a působnosti Národní rady elektronického zdravotnictví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Informace k činnosti, statut a jednací řád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Představení řídící struktury elektronizace zdravotnictví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Novinky novely zákona o elektronizaci zdravotnictví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Žádanka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Sdílený záznam – řidičský a zbrojní průkaz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Novela vyhlášky o zdravotnické dokumentaci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o telemedicínských zdravotních službách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hangingPunct="0">
              <a:spcBef>
                <a:spcPts val="600"/>
              </a:spcBef>
              <a:buFont typeface="+mj-lt"/>
              <a:buAutoNum type="alphaL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Certifikační autorita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Afinitní domény a sdílení zdravotnické dokumentace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Standardy elektronického zdravotnictví – stav a harmonogram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Různé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Projednání návrhu na ustavení Pracovní skupiny pro telemedicínu a inovativní digitální technologie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spcAft>
                <a:spcPts val="300"/>
              </a:spcAft>
              <a:buFont typeface="+mj-lt"/>
              <a:buAutoNum type="arabicPeriod"/>
            </a:pPr>
            <a:r>
              <a:rPr lang="cs-CZ" sz="12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Různé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9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7CFCEC-0714-D80C-6B03-E90303368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693321"/>
              </p:ext>
            </p:extLst>
          </p:nvPr>
        </p:nvGraphicFramePr>
        <p:xfrm>
          <a:off x="390236" y="803668"/>
          <a:ext cx="11021763" cy="525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6FD6C83-F8A6-1FA3-FB61-97C25986B844}"/>
              </a:ext>
            </a:extLst>
          </p:cNvPr>
          <p:cNvSpPr txBox="1"/>
          <p:nvPr/>
        </p:nvSpPr>
        <p:spPr>
          <a:xfrm>
            <a:off x="764636" y="213157"/>
            <a:ext cx="724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projekty elektronizace, projekty a funkcionality (2)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26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7CFCEC-0714-D80C-6B03-E90303368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65313"/>
              </p:ext>
            </p:extLst>
          </p:nvPr>
        </p:nvGraphicFramePr>
        <p:xfrm>
          <a:off x="452968" y="719899"/>
          <a:ext cx="11563832" cy="510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6FD6C83-F8A6-1FA3-FB61-97C25986B844}"/>
              </a:ext>
            </a:extLst>
          </p:cNvPr>
          <p:cNvSpPr txBox="1"/>
          <p:nvPr/>
        </p:nvSpPr>
        <p:spPr>
          <a:xfrm>
            <a:off x="764636" y="213157"/>
            <a:ext cx="724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projekty elektronizace, projekty a funkcionality (3)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071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ED86-235F-A0D5-93F8-FF515A5E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8499D0-9973-9256-98CA-F6CE3037F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21867"/>
              </p:ext>
            </p:extLst>
          </p:nvPr>
        </p:nvGraphicFramePr>
        <p:xfrm>
          <a:off x="452968" y="719899"/>
          <a:ext cx="11563832" cy="510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065E713-A4CE-DDB9-38DF-CD2561D25B22}"/>
              </a:ext>
            </a:extLst>
          </p:cNvPr>
          <p:cNvSpPr txBox="1"/>
          <p:nvPr/>
        </p:nvSpPr>
        <p:spPr>
          <a:xfrm>
            <a:off x="764636" y="213157"/>
            <a:ext cx="724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projekty elektronizace, projekty a funkcionality (3)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090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1023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Novinky novely zákona o elektronizaci zdravotnictví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2" y="2367822"/>
            <a:ext cx="106275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2CD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usnesení: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„Národní rada elektronického zdravotnictví bere na vědomí podanou informaci“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Afinitní domény -</a:t>
            </a:r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sdílení zdravotnické dokumentace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97694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BA64E810-344C-A3DF-FBBB-61EA32F704C8}"/>
              </a:ext>
            </a:extLst>
          </p:cNvPr>
          <p:cNvGrpSpPr/>
          <p:nvPr/>
        </p:nvGrpSpPr>
        <p:grpSpPr>
          <a:xfrm>
            <a:off x="647000" y="1167168"/>
            <a:ext cx="10898000" cy="45719"/>
            <a:chOff x="0" y="0"/>
            <a:chExt cx="5716278" cy="72000"/>
          </a:xfrm>
        </p:grpSpPr>
        <p:sp>
          <p:nvSpPr>
            <p:cNvPr id="141" name="Obdélník 140">
              <a:extLst>
                <a:ext uri="{FF2B5EF4-FFF2-40B4-BE49-F238E27FC236}">
                  <a16:creationId xmlns:a16="http://schemas.microsoft.com/office/drawing/2014/main" id="{FAD4E451-95EF-233C-8508-C5BF533EF913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bdélník 141">
              <a:extLst>
                <a:ext uri="{FF2B5EF4-FFF2-40B4-BE49-F238E27FC236}">
                  <a16:creationId xmlns:a16="http://schemas.microsoft.com/office/drawing/2014/main" id="{6A3FC381-511C-AF86-E2B5-3504A02E3ADF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bdélník 142">
              <a:extLst>
                <a:ext uri="{FF2B5EF4-FFF2-40B4-BE49-F238E27FC236}">
                  <a16:creationId xmlns:a16="http://schemas.microsoft.com/office/drawing/2014/main" id="{D79A346E-BC41-6B80-09CD-CA93698166CE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>
              <a:extLst>
                <a:ext uri="{FF2B5EF4-FFF2-40B4-BE49-F238E27FC236}">
                  <a16:creationId xmlns:a16="http://schemas.microsoft.com/office/drawing/2014/main" id="{C3F128CF-2F67-99F4-F5B6-DA16DA525961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7A4ABE-3C54-79DA-7E90-6C180F689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691126"/>
              </p:ext>
            </p:extLst>
          </p:nvPr>
        </p:nvGraphicFramePr>
        <p:xfrm>
          <a:off x="4345918" y="2397810"/>
          <a:ext cx="7564642" cy="357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329EB4C-F4DA-EB5D-B85E-1D454A887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1852311" y="2363416"/>
            <a:ext cx="914400" cy="757361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1386B46-73FD-E440-59DC-A25D0BEFD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2648620" y="5015793"/>
            <a:ext cx="769257" cy="769257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8810EE89-9D1B-56DF-3F61-24B114C8ECDF}"/>
              </a:ext>
            </a:extLst>
          </p:cNvPr>
          <p:cNvSpPr txBox="1"/>
          <p:nvPr/>
        </p:nvSpPr>
        <p:spPr>
          <a:xfrm>
            <a:off x="1866257" y="3141941"/>
            <a:ext cx="1000000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900" b="1" dirty="0" err="1"/>
              <a:t>AAfD</a:t>
            </a:r>
            <a:endParaRPr lang="cs-CZ" sz="900" b="1" dirty="0"/>
          </a:p>
        </p:txBody>
      </p:sp>
      <p:pic>
        <p:nvPicPr>
          <p:cNvPr id="27" name="Grafický objekt 10">
            <a:extLst>
              <a:ext uri="{FF2B5EF4-FFF2-40B4-BE49-F238E27FC236}">
                <a16:creationId xmlns:a16="http://schemas.microsoft.com/office/drawing/2014/main" id="{AFBD5B25-21A5-0981-4FA6-456CB0603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688347" y="3375280"/>
            <a:ext cx="914400" cy="757361"/>
          </a:xfrm>
          <a:prstGeom prst="rect">
            <a:avLst/>
          </a:prstGeom>
        </p:spPr>
      </p:pic>
      <p:pic>
        <p:nvPicPr>
          <p:cNvPr id="28" name="Grafický objekt 10">
            <a:extLst>
              <a:ext uri="{FF2B5EF4-FFF2-40B4-BE49-F238E27FC236}">
                <a16:creationId xmlns:a16="http://schemas.microsoft.com/office/drawing/2014/main" id="{460D1764-66DA-5973-DBEE-C30EA4EBB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3027037" y="3371912"/>
            <a:ext cx="914400" cy="757361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5825B3F-016D-55AE-B867-36027E35F840}"/>
              </a:ext>
            </a:extLst>
          </p:cNvPr>
          <p:cNvSpPr txBox="1"/>
          <p:nvPr/>
        </p:nvSpPr>
        <p:spPr>
          <a:xfrm>
            <a:off x="2980358" y="4364421"/>
            <a:ext cx="1000000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900" b="1" dirty="0" err="1"/>
              <a:t>AAfD</a:t>
            </a:r>
            <a:endParaRPr lang="cs-CZ" sz="900" b="1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95012C3-890B-54BB-D4E4-E95F3806331A}"/>
              </a:ext>
            </a:extLst>
          </p:cNvPr>
          <p:cNvSpPr txBox="1"/>
          <p:nvPr/>
        </p:nvSpPr>
        <p:spPr>
          <a:xfrm>
            <a:off x="698400" y="4364421"/>
            <a:ext cx="1000000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900" b="1" dirty="0" err="1"/>
              <a:t>AAfD</a:t>
            </a:r>
            <a:endParaRPr lang="cs-CZ" sz="900" b="1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46450E8-B9FC-9A89-C81E-FB0AC763568F}"/>
              </a:ext>
            </a:extLst>
          </p:cNvPr>
          <p:cNvSpPr txBox="1"/>
          <p:nvPr/>
        </p:nvSpPr>
        <p:spPr>
          <a:xfrm>
            <a:off x="2456446" y="5741555"/>
            <a:ext cx="1000000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900" b="1" dirty="0" err="1"/>
              <a:t>NAfD</a:t>
            </a:r>
            <a:endParaRPr lang="cs-CZ" sz="900" b="1" dirty="0"/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AFAAACBB-E7AC-6FC5-7B6F-44DD411E17A7}"/>
              </a:ext>
            </a:extLst>
          </p:cNvPr>
          <p:cNvCxnSpPr>
            <a:cxnSpLocks/>
            <a:stCxn id="27" idx="3"/>
            <a:endCxn id="54" idx="2"/>
          </p:cNvCxnSpPr>
          <p:nvPr/>
        </p:nvCxnSpPr>
        <p:spPr>
          <a:xfrm flipV="1">
            <a:off x="1602747" y="3751302"/>
            <a:ext cx="376917" cy="265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FD5D67D7-D513-3B0E-ACA3-3DC6800A8BED}"/>
              </a:ext>
            </a:extLst>
          </p:cNvPr>
          <p:cNvCxnSpPr>
            <a:cxnSpLocks/>
            <a:stCxn id="54" idx="0"/>
            <a:endCxn id="11" idx="2"/>
          </p:cNvCxnSpPr>
          <p:nvPr/>
        </p:nvCxnSpPr>
        <p:spPr>
          <a:xfrm flipH="1" flipV="1">
            <a:off x="2309511" y="3120777"/>
            <a:ext cx="3442" cy="33547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6C05EA6-3F25-81E7-8D98-7C9E342BB43F}"/>
              </a:ext>
            </a:extLst>
          </p:cNvPr>
          <p:cNvCxnSpPr>
            <a:cxnSpLocks/>
            <a:stCxn id="54" idx="6"/>
            <a:endCxn id="28" idx="1"/>
          </p:cNvCxnSpPr>
          <p:nvPr/>
        </p:nvCxnSpPr>
        <p:spPr>
          <a:xfrm flipV="1">
            <a:off x="2646241" y="3750593"/>
            <a:ext cx="380796" cy="70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2204E921-AF37-C71D-300B-DFA2F3381044}"/>
              </a:ext>
            </a:extLst>
          </p:cNvPr>
          <p:cNvCxnSpPr>
            <a:cxnSpLocks/>
            <a:stCxn id="14" idx="0"/>
            <a:endCxn id="54" idx="5"/>
          </p:cNvCxnSpPr>
          <p:nvPr/>
        </p:nvCxnSpPr>
        <p:spPr>
          <a:xfrm flipH="1" flipV="1">
            <a:off x="2548623" y="3959936"/>
            <a:ext cx="484626" cy="105585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Obrázek 43" descr="Obsah obrázku budova, světlo, architektura&#10;&#10;Popis byl vytvořen automaticky">
            <a:extLst>
              <a:ext uri="{FF2B5EF4-FFF2-40B4-BE49-F238E27FC236}">
                <a16:creationId xmlns:a16="http://schemas.microsoft.com/office/drawing/2014/main" id="{ACBAB26B-A14E-C74D-8AE9-5166129693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152612" y="4899467"/>
            <a:ext cx="952500" cy="952500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D774DE80-9CD2-C74C-46B1-830B7C99829A}"/>
              </a:ext>
            </a:extLst>
          </p:cNvPr>
          <p:cNvSpPr txBox="1"/>
          <p:nvPr/>
        </p:nvSpPr>
        <p:spPr>
          <a:xfrm>
            <a:off x="633077" y="5776573"/>
            <a:ext cx="948123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900" b="1" dirty="0" err="1"/>
              <a:t>NCPeH</a:t>
            </a:r>
            <a:endParaRPr lang="cs-CZ" sz="900" b="1" dirty="0"/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A2A4ADD9-5EA7-8A52-C02D-94D3916BAD13}"/>
              </a:ext>
            </a:extLst>
          </p:cNvPr>
          <p:cNvCxnSpPr>
            <a:cxnSpLocks/>
            <a:stCxn id="44" idx="0"/>
            <a:endCxn id="54" idx="3"/>
          </p:cNvCxnSpPr>
          <p:nvPr/>
        </p:nvCxnSpPr>
        <p:spPr>
          <a:xfrm flipV="1">
            <a:off x="1628862" y="3959936"/>
            <a:ext cx="448420" cy="93953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97C08F6A-1D79-A67A-D463-A6B10F277359}"/>
              </a:ext>
            </a:extLst>
          </p:cNvPr>
          <p:cNvGrpSpPr/>
          <p:nvPr/>
        </p:nvGrpSpPr>
        <p:grpSpPr>
          <a:xfrm>
            <a:off x="1979664" y="3456248"/>
            <a:ext cx="681813" cy="590107"/>
            <a:chOff x="4522381" y="3429000"/>
            <a:chExt cx="681813" cy="590107"/>
          </a:xfrm>
        </p:grpSpPr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E7C4FE8F-A647-8BBE-5046-2349D43BF963}"/>
                </a:ext>
              </a:extLst>
            </p:cNvPr>
            <p:cNvSpPr/>
            <p:nvPr/>
          </p:nvSpPr>
          <p:spPr>
            <a:xfrm>
              <a:off x="4522381" y="3429000"/>
              <a:ext cx="666577" cy="590107"/>
            </a:xfrm>
            <a:prstGeom prst="ellipse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B0D8A4C7-E205-EDFE-BADA-0BF7E00C34A2}"/>
                </a:ext>
              </a:extLst>
            </p:cNvPr>
            <p:cNvSpPr txBox="1"/>
            <p:nvPr/>
          </p:nvSpPr>
          <p:spPr>
            <a:xfrm>
              <a:off x="4537887" y="3585553"/>
              <a:ext cx="666307" cy="27699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l">
                <a:buNone/>
              </a:pPr>
              <a:r>
                <a:rPr lang="cs-CZ" sz="1200" b="1" dirty="0">
                  <a:solidFill>
                    <a:schemeClr val="bg1"/>
                  </a:solidFill>
                </a:rPr>
                <a:t>CMS x</a:t>
              </a:r>
            </a:p>
          </p:txBody>
        </p: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9A099CCB-4B3B-0EA5-729D-69E9C7C6AD0E}"/>
              </a:ext>
            </a:extLst>
          </p:cNvPr>
          <p:cNvSpPr txBox="1">
            <a:spLocks/>
          </p:cNvSpPr>
          <p:nvPr/>
        </p:nvSpPr>
        <p:spPr>
          <a:xfrm>
            <a:off x="642852" y="534289"/>
            <a:ext cx="10425748" cy="612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Afinitní domény – sdílení zdravotnické dokumentace</a:t>
            </a:r>
          </a:p>
        </p:txBody>
      </p:sp>
    </p:spTree>
    <p:extLst>
      <p:ext uri="{BB962C8B-B14F-4D97-AF65-F5344CB8AC3E}">
        <p14:creationId xmlns:p14="http://schemas.microsoft.com/office/powerpoint/2010/main" val="213134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2B02FF-C6CF-D25A-AA7E-4DF8ADC7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BA64E810-344C-A3DF-FBBB-61EA32F704C8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41" name="Obdélník 140">
              <a:extLst>
                <a:ext uri="{FF2B5EF4-FFF2-40B4-BE49-F238E27FC236}">
                  <a16:creationId xmlns:a16="http://schemas.microsoft.com/office/drawing/2014/main" id="{FAD4E451-95EF-233C-8508-C5BF533EF913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bdélník 141">
              <a:extLst>
                <a:ext uri="{FF2B5EF4-FFF2-40B4-BE49-F238E27FC236}">
                  <a16:creationId xmlns:a16="http://schemas.microsoft.com/office/drawing/2014/main" id="{6A3FC381-511C-AF86-E2B5-3504A02E3ADF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bdélník 142">
              <a:extLst>
                <a:ext uri="{FF2B5EF4-FFF2-40B4-BE49-F238E27FC236}">
                  <a16:creationId xmlns:a16="http://schemas.microsoft.com/office/drawing/2014/main" id="{D79A346E-BC41-6B80-09CD-CA93698166CE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>
              <a:extLst>
                <a:ext uri="{FF2B5EF4-FFF2-40B4-BE49-F238E27FC236}">
                  <a16:creationId xmlns:a16="http://schemas.microsoft.com/office/drawing/2014/main" id="{C3F128CF-2F67-99F4-F5B6-DA16DA525961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5A727F91-DC99-45D9-FDF9-72EB6C6B911D}"/>
              </a:ext>
            </a:extLst>
          </p:cNvPr>
          <p:cNvSpPr>
            <a:spLocks/>
          </p:cNvSpPr>
          <p:nvPr/>
        </p:nvSpPr>
        <p:spPr>
          <a:xfrm>
            <a:off x="11652000" y="0"/>
            <a:ext cx="540000" cy="540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94CDAF-41B4-2800-143F-25E2661F7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473367"/>
              </p:ext>
            </p:extLst>
          </p:nvPr>
        </p:nvGraphicFramePr>
        <p:xfrm>
          <a:off x="540000" y="1645428"/>
          <a:ext cx="10683527" cy="56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D4816444-9D60-FE7D-F519-BE6510B21C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2" y="6359071"/>
            <a:ext cx="1803400" cy="4445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9B7225-72E7-C0B8-D087-05E137733FD3}"/>
              </a:ext>
            </a:extLst>
          </p:cNvPr>
          <p:cNvGraphicFramePr/>
          <p:nvPr/>
        </p:nvGraphicFramePr>
        <p:xfrm>
          <a:off x="8458969" y="2926483"/>
          <a:ext cx="3447312" cy="278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602183D2-2375-C39C-186A-6F6E0CB76F44}"/>
              </a:ext>
            </a:extLst>
          </p:cNvPr>
          <p:cNvSpPr txBox="1"/>
          <p:nvPr/>
        </p:nvSpPr>
        <p:spPr>
          <a:xfrm>
            <a:off x="540000" y="2750288"/>
            <a:ext cx="227408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Interoperabilita</a:t>
            </a: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64A743-98D6-34DB-1469-C6BA5387CBD1}"/>
              </a:ext>
            </a:extLst>
          </p:cNvPr>
          <p:cNvSpPr txBox="1"/>
          <p:nvPr/>
        </p:nvSpPr>
        <p:spPr>
          <a:xfrm>
            <a:off x="540000" y="3107156"/>
            <a:ext cx="227408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dodržování standardů ze strany poskytovatelů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Vytvářet podmínky pro implementaci nových standardů (testovací prostředí, zajištění testování  atp.)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Disponovat odborníky pro zavádění standardů</a:t>
            </a: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829153-012D-CF0D-658B-EB200282FCD9}"/>
              </a:ext>
            </a:extLst>
          </p:cNvPr>
          <p:cNvSpPr txBox="1"/>
          <p:nvPr/>
        </p:nvSpPr>
        <p:spPr>
          <a:xfrm>
            <a:off x="2911060" y="2750288"/>
            <a:ext cx="227408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provozu</a:t>
            </a: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DC6FF1E-B9D9-1039-1228-5D55D1407BFA}"/>
              </a:ext>
            </a:extLst>
          </p:cNvPr>
          <p:cNvSpPr txBox="1"/>
          <p:nvPr/>
        </p:nvSpPr>
        <p:spPr>
          <a:xfrm>
            <a:off x="2911060" y="3107156"/>
            <a:ext cx="2274084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Provozovat prostředí v režimu vysoké dostupnosti 24x7 (99.9…)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odpovídající kvality technické infrastruktury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dostačené personální kapacity pro správu </a:t>
            </a:r>
            <a:r>
              <a:rPr lang="cs-CZ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AAfD</a:t>
            </a: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TIF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s-CZ" sz="1200" dirty="0">
              <a:solidFill>
                <a:schemeClr val="accent6"/>
              </a:solidFill>
            </a:endParaRPr>
          </a:p>
          <a:p>
            <a:pPr marL="0" indent="0" algn="l">
              <a:buNone/>
            </a:pP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7A64E60-D6E5-2DA2-002B-13F71DC3C63D}"/>
              </a:ext>
            </a:extLst>
          </p:cNvPr>
          <p:cNvSpPr txBox="1"/>
          <p:nvPr/>
        </p:nvSpPr>
        <p:spPr>
          <a:xfrm>
            <a:off x="5282120" y="2750288"/>
            <a:ext cx="227408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</a:t>
            </a: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E0145B-F396-0EFE-95B0-D1E5CAA490D0}"/>
              </a:ext>
            </a:extLst>
          </p:cNvPr>
          <p:cNvSpPr txBox="1"/>
          <p:nvPr/>
        </p:nvSpPr>
        <p:spPr>
          <a:xfrm>
            <a:off x="5282120" y="3107156"/>
            <a:ext cx="227408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 ISMS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souladu s požadavky </a:t>
            </a:r>
            <a:r>
              <a:rPr lang="cs-CZ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ZoKB</a:t>
            </a:r>
            <a:endParaRPr lang="cs-CZ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Připravit zázemí řízení KB v souladu s připravovanou novelou </a:t>
            </a:r>
            <a:r>
              <a:rPr lang="cs-CZ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ZoKB</a:t>
            </a: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(NIS2)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Provádět průběžné testování odolnosti proti kybernetickým útokům</a:t>
            </a:r>
          </a:p>
          <a:p>
            <a:pPr marL="0" indent="0" algn="l">
              <a:buNone/>
            </a:pP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EC41EC-F599-4F8F-E360-92BF895EE0DB}"/>
              </a:ext>
            </a:extLst>
          </p:cNvPr>
          <p:cNvSpPr txBox="1"/>
          <p:nvPr/>
        </p:nvSpPr>
        <p:spPr>
          <a:xfrm>
            <a:off x="540000" y="5126017"/>
            <a:ext cx="7080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Zajišťovat primárně služby: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výměny a sdílení zdravotnické dokumentace v rámci prioritních kategorií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sdílených úložišť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organizace zapojené komunity poskytovatelů zdravotních služeb 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2BDABEE1-7E20-62F9-B07E-41E729A26CD6}"/>
              </a:ext>
            </a:extLst>
          </p:cNvPr>
          <p:cNvSpPr txBox="1">
            <a:spLocks/>
          </p:cNvSpPr>
          <p:nvPr/>
        </p:nvSpPr>
        <p:spPr>
          <a:xfrm>
            <a:off x="647000" y="390887"/>
            <a:ext cx="10425748" cy="612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Afinitní domény – sdílení zdravotnické dokumentace</a:t>
            </a:r>
          </a:p>
        </p:txBody>
      </p:sp>
    </p:spTree>
    <p:extLst>
      <p:ext uri="{BB962C8B-B14F-4D97-AF65-F5344CB8AC3E}">
        <p14:creationId xmlns:p14="http://schemas.microsoft.com/office/powerpoint/2010/main" val="3083477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BFF77-246F-8721-9638-BADE6198A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31923-65A3-9E8A-411F-4313CBC44F67}"/>
              </a:ext>
            </a:extLst>
          </p:cNvPr>
          <p:cNvSpPr txBox="1">
            <a:spLocks/>
          </p:cNvSpPr>
          <p:nvPr/>
        </p:nvSpPr>
        <p:spPr>
          <a:xfrm>
            <a:off x="1067005" y="2596656"/>
            <a:ext cx="10425748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Obrázek 4" descr="Obsah obrázku hodiny, kreslení&#10;&#10;Popis byl vytvořen automaticky">
            <a:extLst>
              <a:ext uri="{FF2B5EF4-FFF2-40B4-BE49-F238E27FC236}">
                <a16:creationId xmlns:a16="http://schemas.microsoft.com/office/drawing/2014/main" id="{517673AC-EB48-4BAF-76F1-30726D8B6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897" y="5824073"/>
            <a:ext cx="838587" cy="838587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4159F78-B627-D194-2482-23353C2E8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2D1555C-3EF8-EB3C-1C65-5A797D9300A9}"/>
              </a:ext>
            </a:extLst>
          </p:cNvPr>
          <p:cNvSpPr txBox="1"/>
          <p:nvPr/>
        </p:nvSpPr>
        <p:spPr>
          <a:xfrm>
            <a:off x="835891" y="1714492"/>
            <a:ext cx="496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Výzvy vyhlášeny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26. 10. 2023 v celkovém objemu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2,4 mld. Kč EFRR</a:t>
            </a:r>
          </a:p>
          <a:p>
            <a:pPr fontAlgn="b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Zahájení příjmu žádostí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o podporu 28. 11. 2023, 14:00 hod</a:t>
            </a:r>
          </a:p>
          <a:p>
            <a:pPr fontAlgn="b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Ukončení příjmu žádostí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28. listopadu 2024</a:t>
            </a:r>
          </a:p>
          <a:p>
            <a:endParaRPr lang="cs-CZ" sz="120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DE98A2C-B3C0-E191-0276-C4D49DB9608D}"/>
              </a:ext>
            </a:extLst>
          </p:cNvPr>
          <p:cNvGraphicFramePr/>
          <p:nvPr/>
        </p:nvGraphicFramePr>
        <p:xfrm>
          <a:off x="835891" y="1078860"/>
          <a:ext cx="10887975" cy="45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2179950-F725-DAB1-7909-FF5F7EAC5F64}"/>
              </a:ext>
            </a:extLst>
          </p:cNvPr>
          <p:cNvGraphicFramePr/>
          <p:nvPr/>
        </p:nvGraphicFramePr>
        <p:xfrm>
          <a:off x="835891" y="2641316"/>
          <a:ext cx="10887975" cy="45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" name="TextovéPole 20">
            <a:extLst>
              <a:ext uri="{FF2B5EF4-FFF2-40B4-BE49-F238E27FC236}">
                <a16:creationId xmlns:a16="http://schemas.microsoft.com/office/drawing/2014/main" id="{DE0A20ED-149F-725B-E7BD-999B956C1784}"/>
              </a:ext>
            </a:extLst>
          </p:cNvPr>
          <p:cNvSpPr txBox="1"/>
          <p:nvPr/>
        </p:nvSpPr>
        <p:spPr>
          <a:xfrm>
            <a:off x="835890" y="4644999"/>
            <a:ext cx="9429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Výzva vyhlášena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6. 11. 2023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Ukončení příjmu žádostí 31. Srpna 2024 – v jednání </a:t>
            </a:r>
          </a:p>
          <a:p>
            <a:pPr fontAlgn="b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Nejzazší datum ukončení realizace projektu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31. Května 2026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114CAF5-0BB1-0BBE-17CB-82D33DCCB480}"/>
              </a:ext>
            </a:extLst>
          </p:cNvPr>
          <p:cNvSpPr txBox="1"/>
          <p:nvPr/>
        </p:nvSpPr>
        <p:spPr>
          <a:xfrm>
            <a:off x="6723530" y="1719411"/>
            <a:ext cx="4964408" cy="64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Nejzazší datum ukončení realizace projektu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31. prosince 2027</a:t>
            </a:r>
          </a:p>
          <a:p>
            <a:pPr fontAlgn="b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Způsobilost výdajů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od 1.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ledna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2021 do data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ukončení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realizace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projektu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A86E674-D2C9-7D8C-99F3-3CB23BFA50B6}"/>
              </a:ext>
            </a:extLst>
          </p:cNvPr>
          <p:cNvSpPr txBox="1"/>
          <p:nvPr/>
        </p:nvSpPr>
        <p:spPr>
          <a:xfrm>
            <a:off x="858137" y="3149342"/>
            <a:ext cx="5237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Pořízení nových nebo modernizovaných informačních systémů s celorepublikovou působností v oblasti </a:t>
            </a:r>
            <a:r>
              <a:rPr lang="cs-CZ" sz="1000" b="1" dirty="0" err="1"/>
              <a:t>eHealth</a:t>
            </a:r>
            <a:endParaRPr lang="cs-CZ" sz="1000" dirty="0"/>
          </a:p>
          <a:p>
            <a:endParaRPr lang="cs-CZ" sz="1000" dirty="0"/>
          </a:p>
          <a:p>
            <a:r>
              <a:rPr lang="cs-CZ" sz="1000" dirty="0"/>
              <a:t>Nově pořízená nebo modernizovaná infrastruktura (HW, SW) určená výhradně pro informační systém s celorepublikovou působností v oblasti </a:t>
            </a:r>
            <a:r>
              <a:rPr lang="cs-CZ" sz="1000" dirty="0" err="1"/>
              <a:t>eHealth</a:t>
            </a:r>
            <a:r>
              <a:rPr lang="cs-CZ" sz="1000" dirty="0"/>
              <a:t>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CC80E47-45E0-6BDF-C5EC-B0CF51216762}"/>
              </a:ext>
            </a:extLst>
          </p:cNvPr>
          <p:cNvSpPr txBox="1"/>
          <p:nvPr/>
        </p:nvSpPr>
        <p:spPr>
          <a:xfrm>
            <a:off x="6723530" y="3242013"/>
            <a:ext cx="497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Doplnění kategorie - úprava - pro žadatele.</a:t>
            </a:r>
          </a:p>
          <a:p>
            <a:r>
              <a:rPr lang="cs-CZ" sz="1400" b="1" dirty="0"/>
              <a:t>Ukončení připomínkování 06/2024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D9A6166-6D8B-FA3D-1FC6-AE20C35504AE}"/>
              </a:ext>
            </a:extLst>
          </p:cNvPr>
          <p:cNvGrpSpPr/>
          <p:nvPr/>
        </p:nvGrpSpPr>
        <p:grpSpPr>
          <a:xfrm>
            <a:off x="835890" y="4100200"/>
            <a:ext cx="10887975" cy="455715"/>
            <a:chOff x="0" y="572"/>
            <a:chExt cx="10887975" cy="455715"/>
          </a:xfrm>
          <a:scene3d>
            <a:camera prst="orthographicFront"/>
            <a:lightRig rig="flat" dir="t"/>
          </a:scene3d>
        </p:grpSpPr>
        <p:sp>
          <p:nvSpPr>
            <p:cNvPr id="27" name="Zaoblený obdélník 26">
              <a:extLst>
                <a:ext uri="{FF2B5EF4-FFF2-40B4-BE49-F238E27FC236}">
                  <a16:creationId xmlns:a16="http://schemas.microsoft.com/office/drawing/2014/main" id="{98491018-5E4E-B39B-D438-901805F024FC}"/>
                </a:ext>
              </a:extLst>
            </p:cNvPr>
            <p:cNvSpPr/>
            <p:nvPr/>
          </p:nvSpPr>
          <p:spPr>
            <a:xfrm>
              <a:off x="0" y="572"/>
              <a:ext cx="10887975" cy="45571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Zaoblený obdélník 4">
              <a:extLst>
                <a:ext uri="{FF2B5EF4-FFF2-40B4-BE49-F238E27FC236}">
                  <a16:creationId xmlns:a16="http://schemas.microsoft.com/office/drawing/2014/main" id="{DDB8E0CB-1763-F450-4C45-0AA800E564DF}"/>
                </a:ext>
              </a:extLst>
            </p:cNvPr>
            <p:cNvSpPr txBox="1"/>
            <p:nvPr/>
          </p:nvSpPr>
          <p:spPr>
            <a:xfrm>
              <a:off x="22246" y="22818"/>
              <a:ext cx="10843483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900" b="1" kern="1200" dirty="0"/>
                <a:t>výzvy NPO č.22- </a:t>
              </a:r>
              <a:r>
                <a:rPr lang="cs-CZ" sz="1900" b="1" kern="1200" dirty="0" err="1"/>
                <a:t>eHealth</a:t>
              </a:r>
              <a:endParaRPr lang="cs-CZ" sz="1900" kern="1200" dirty="0"/>
            </a:p>
          </p:txBody>
        </p:sp>
      </p:grpSp>
      <p:sp>
        <p:nvSpPr>
          <p:cNvPr id="3" name="Nadpis 1">
            <a:extLst>
              <a:ext uri="{FF2B5EF4-FFF2-40B4-BE49-F238E27FC236}">
                <a16:creationId xmlns:a16="http://schemas.microsoft.com/office/drawing/2014/main" id="{A2A41E58-21F9-AE2F-6E1D-3BC68264D547}"/>
              </a:ext>
            </a:extLst>
          </p:cNvPr>
          <p:cNvSpPr txBox="1">
            <a:spLocks/>
          </p:cNvSpPr>
          <p:nvPr/>
        </p:nvSpPr>
        <p:spPr>
          <a:xfrm>
            <a:off x="2225072" y="359110"/>
            <a:ext cx="10425748" cy="612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Afinitní domény – sdílení zdravotnické dokumentace</a:t>
            </a:r>
          </a:p>
        </p:txBody>
      </p:sp>
    </p:spTree>
    <p:extLst>
      <p:ext uri="{BB962C8B-B14F-4D97-AF65-F5344CB8AC3E}">
        <p14:creationId xmlns:p14="http://schemas.microsoft.com/office/powerpoint/2010/main" val="255248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1023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Afinitní domény 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sdílení zdravotnické dokumentace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2" y="2367822"/>
            <a:ext cx="106275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2CD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usnesení: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„Národní rada elektronického zdravotnictví bere na vědomí podanou informaci“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Standardy elektronického zdravotnictví – stav a harmonogram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82037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68588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1440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38204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871B2-F386-5F79-46C5-4D5BCADCA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D63D9-3261-758E-C837-98BF5E0ACE33}"/>
              </a:ext>
            </a:extLst>
          </p:cNvPr>
          <p:cNvSpPr txBox="1">
            <a:spLocks/>
          </p:cNvSpPr>
          <p:nvPr/>
        </p:nvSpPr>
        <p:spPr>
          <a:xfrm>
            <a:off x="1067005" y="2596656"/>
            <a:ext cx="10425748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Obrázek 4" descr="Obsah obrázku hodiny, kreslení&#10;&#10;Popis byl vytvořen automaticky">
            <a:extLst>
              <a:ext uri="{FF2B5EF4-FFF2-40B4-BE49-F238E27FC236}">
                <a16:creationId xmlns:a16="http://schemas.microsoft.com/office/drawing/2014/main" id="{2A4D522D-6065-766B-08B3-3F899DD4F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897" y="5824073"/>
            <a:ext cx="838587" cy="83858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364B000-6E1D-5F52-D7E5-4D904DA64505}"/>
              </a:ext>
            </a:extLst>
          </p:cNvPr>
          <p:cNvSpPr txBox="1">
            <a:spLocks/>
          </p:cNvSpPr>
          <p:nvPr/>
        </p:nvSpPr>
        <p:spPr>
          <a:xfrm>
            <a:off x="2497245" y="401324"/>
            <a:ext cx="8356802" cy="603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Standardy elektronického zdravotnictví</a:t>
            </a:r>
            <a:endParaRPr lang="cs-CZ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7EC2A8A2-2807-68B5-EC7A-A0FE7B78A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724" y="401324"/>
            <a:ext cx="1553851" cy="24278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B23EBD5-A504-BD43-3D79-81453B7CE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530878"/>
              </p:ext>
            </p:extLst>
          </p:nvPr>
        </p:nvGraphicFramePr>
        <p:xfrm>
          <a:off x="492512" y="1656462"/>
          <a:ext cx="11336936" cy="260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01CC20-332E-A1C5-BFA8-8B7F61AC3F8E}"/>
              </a:ext>
            </a:extLst>
          </p:cNvPr>
          <p:cNvGraphicFramePr/>
          <p:nvPr/>
        </p:nvGraphicFramePr>
        <p:xfrm>
          <a:off x="492512" y="4753792"/>
          <a:ext cx="11336936" cy="179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90947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04A049B0-DC23-7432-46BF-E8FD9B3AE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070304"/>
              </p:ext>
            </p:extLst>
          </p:nvPr>
        </p:nvGraphicFramePr>
        <p:xfrm>
          <a:off x="398724" y="1040523"/>
          <a:ext cx="11509498" cy="56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2015D2-7A2A-A363-C1A2-BD1F2A8F9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686011"/>
              </p:ext>
            </p:extLst>
          </p:nvPr>
        </p:nvGraphicFramePr>
        <p:xfrm>
          <a:off x="493316" y="957588"/>
          <a:ext cx="11089083" cy="51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B986505-649C-3FA2-67F2-B3EFA37EFB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724" y="401324"/>
            <a:ext cx="1553851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79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10023159-652E-8B57-D0E4-1F9BF2AC9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60303"/>
              </p:ext>
            </p:extLst>
          </p:nvPr>
        </p:nvGraphicFramePr>
        <p:xfrm>
          <a:off x="398724" y="1173984"/>
          <a:ext cx="11793276" cy="528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FE1279-5013-95F4-9095-B54A701F2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057322"/>
              </p:ext>
            </p:extLst>
          </p:nvPr>
        </p:nvGraphicFramePr>
        <p:xfrm>
          <a:off x="2238034" y="263905"/>
          <a:ext cx="8020062" cy="51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3EB5573-2401-9F56-8D0C-7FB64BC306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724" y="401324"/>
            <a:ext cx="1553851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3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C2072F-BB1F-FD47-6492-4F5A3A045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944146"/>
              </p:ext>
            </p:extLst>
          </p:nvPr>
        </p:nvGraphicFramePr>
        <p:xfrm>
          <a:off x="2238034" y="263905"/>
          <a:ext cx="8020062" cy="51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B6648B9-7AF4-B441-52A3-A57B9AC48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39575"/>
              </p:ext>
            </p:extLst>
          </p:nvPr>
        </p:nvGraphicFramePr>
        <p:xfrm>
          <a:off x="304800" y="1282262"/>
          <a:ext cx="11049000" cy="489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6B8C92F-7693-9C72-52E5-41DF4044DC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724" y="401324"/>
            <a:ext cx="1553851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1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4292-5420-3E11-70F5-4FA86184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Základní harmonogram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3ADD542-A6B8-8AE3-37A6-D0E7D64FE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35067"/>
              </p:ext>
            </p:extLst>
          </p:nvPr>
        </p:nvGraphicFramePr>
        <p:xfrm>
          <a:off x="544531" y="945221"/>
          <a:ext cx="9051532" cy="527451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191821">
                  <a:extLst>
                    <a:ext uri="{9D8B030D-6E8A-4147-A177-3AD203B41FA5}">
                      <a16:colId xmlns:a16="http://schemas.microsoft.com/office/drawing/2014/main" val="1473203630"/>
                    </a:ext>
                  </a:extLst>
                </a:gridCol>
                <a:gridCol w="3859711">
                  <a:extLst>
                    <a:ext uri="{9D8B030D-6E8A-4147-A177-3AD203B41FA5}">
                      <a16:colId xmlns:a16="http://schemas.microsoft.com/office/drawing/2014/main" val="478039118"/>
                    </a:ext>
                  </a:extLst>
                </a:gridCol>
              </a:tblGrid>
              <a:tr h="238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kern="0" cap="none" spc="60" dirty="0">
                          <a:solidFill>
                            <a:schemeClr val="bg1"/>
                          </a:solidFill>
                          <a:effectLst/>
                        </a:rPr>
                        <a:t>Produkt</a:t>
                      </a:r>
                      <a:endParaRPr lang="en-CZ" sz="1000" b="0" kern="100" cap="none" spc="6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kern="0" cap="none" spc="60">
                          <a:solidFill>
                            <a:schemeClr val="bg1"/>
                          </a:solidFill>
                          <a:effectLst/>
                        </a:rPr>
                        <a:t>Datum dodání</a:t>
                      </a:r>
                      <a:endParaRPr lang="en-CZ" sz="1000" b="0" kern="100" cap="none" spc="6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01747"/>
                  </a:ext>
                </a:extLst>
              </a:tr>
              <a:tr h="21894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WP2 – Standardy interoperability</a:t>
                      </a:r>
                      <a:endParaRPr lang="en-CZ" sz="9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027144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P2.1 Plán projektu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4 týdny ode dne nabytí účinnosti Objednávky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2672"/>
                  </a:ext>
                </a:extLst>
              </a:tr>
              <a:tr h="21894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WP2.2 Implementační specifikace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076572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P2.2.1 Základní informační komponenty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23.12.2024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04663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P2.2.2 Laboratorní žádanka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31.03.2025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522142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P2.2.3 Žádanka obrazového vyšetření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31.03.2025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44586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P2.2.4 Ambulantní zpráva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30.06.2025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501921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P2.2.5 Propouštěcí zpráva z nemocnice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24865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P2.2.6 Záznam o výjezdu RZS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31.05.2025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174639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P2.2.11 Hlášení výsledků laboratorních vyšetření do NZIS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31.03.2025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67428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P2.2.14 Propouštěcí zpráva z nemocnice včetně porodnictví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31.07.2025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04626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P2.2.15 Pacientský souhrn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31.08.2025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39396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P2.2.17 Zpráva z laboratorního vyšetření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31.01.2025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817689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P2.2.18 Zpráva ze zobrazovacího vyšetření</a:t>
                      </a:r>
                      <a:endParaRPr lang="en-CZ" sz="9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28.02.2025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51538"/>
                  </a:ext>
                </a:extLst>
              </a:tr>
              <a:tr h="21894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WP2.3 Ověření standardů</a:t>
                      </a:r>
                      <a:endParaRPr lang="en-CZ" sz="9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86291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P2.3.1 Propouštěcí zpráva z nemocnice</a:t>
                      </a:r>
                      <a:endParaRPr lang="en-CZ" sz="9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31.5.2025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32487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P2.3.2 Pacientský souhrn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56761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P2.3.3 Zpráva z laboratorního vyšetření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38691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P2.3.4 Zpráva ze zobrazovacího vyšetření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345900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P2.3.5 Ambulantní zpráva z gastroenterologického vyšetření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92803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P2.3.6 EHR záznam z gastroenterologického vyšetření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949515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P2.3.7 Propouštěcí zpráva z nemocnice včetně porodnictví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06732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cap="none" spc="0">
                          <a:solidFill>
                            <a:schemeClr val="tx1"/>
                          </a:solidFill>
                          <a:effectLst/>
                        </a:rPr>
                        <a:t>P2.4.2 Nástroj pro publikaci klinických informačních modelů</a:t>
                      </a:r>
                      <a:endParaRPr lang="en-CZ" sz="9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30.11.2025</a:t>
                      </a:r>
                      <a:endParaRPr lang="en-CZ" sz="9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5931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8717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760734-B93B-C36D-90EC-507A89300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240443"/>
              </p:ext>
            </p:extLst>
          </p:nvPr>
        </p:nvGraphicFramePr>
        <p:xfrm>
          <a:off x="2499351" y="305687"/>
          <a:ext cx="8020062" cy="51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57F7B32-1891-E4EF-516C-4C7A08FE4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041" y="443106"/>
            <a:ext cx="1553851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2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769D-68D9-5F08-4FFA-97AEE20D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8576-78F4-8BFA-0393-0FA834F3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Základní harmonogram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8198C7C-6C68-BEF5-EC07-77FDA50B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377" y="133838"/>
            <a:ext cx="1553851" cy="242789"/>
          </a:xfrm>
          <a:prstGeom prst="rect">
            <a:avLst/>
          </a:prstGeom>
        </p:spPr>
      </p:pic>
      <p:pic>
        <p:nvPicPr>
          <p:cNvPr id="6" name="Obrázek 5" descr="Obsah obrázku text, číslo, řada/pruh, snímek obrazovky&#10;&#10;Popis byl vytvořen automaticky">
            <a:extLst>
              <a:ext uri="{FF2B5EF4-FFF2-40B4-BE49-F238E27FC236}">
                <a16:creationId xmlns:a16="http://schemas.microsoft.com/office/drawing/2014/main" id="{4D9B74F0-F724-7E4C-0728-364DD746E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0" y="608150"/>
            <a:ext cx="10944604" cy="24939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94316D-4C20-8455-1B8D-22AFFFA444C0}"/>
              </a:ext>
            </a:extLst>
          </p:cNvPr>
          <p:cNvSpPr txBox="1"/>
          <p:nvPr/>
        </p:nvSpPr>
        <p:spPr>
          <a:xfrm>
            <a:off x="2491880" y="176572"/>
            <a:ext cx="550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Realizační proces -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minitendery</a:t>
            </a: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6AD30B-BEA6-08DD-A670-727141C72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0" y="3009139"/>
            <a:ext cx="10944603" cy="37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6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1023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Standardy elektronického zdravotnictví – stav a harmonogram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2" y="2367822"/>
            <a:ext cx="106275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2CD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usnesení: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„Národní rada elektronického zdravotnictví bere na vědomí podanou informaci“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2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Projednání návrhu na ustavení Pracovní skupiny pro telemedicínu a inovativní digitální technologie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82037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38345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2207228"/>
            <a:ext cx="101718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pro telemedicínu byla ministrem zdravotnictví ustavena v červenci 2021, jejím předsedou byl náměstek pro zdravotní péči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říjnu 2021 vznikla Národní rada elektronického zdravotnictví, jejím předsedou byl ministr zdravotnictví.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 byla ustavena Národní rada elektronického zdravotnictví ministrem zdravotnictví 29. dubna 2024, jejím předsedou se stal Digitální zmocněnec ministerstva.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stejnému dni byla ministrem zrušena Pracovní skupina pro telemedicínu s předpokladem, že </a:t>
            </a:r>
            <a:r>
              <a:rPr lang="cs-CZ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NReZ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sama zřídí Pracovní skupinu pro telemedicínu a inovativní digitální technologie.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2F69529-43AD-474F-A9D5-554B853D6E5F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9771072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pro telemedicínu a inovativní digitální technologie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56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2207228"/>
            <a:ext cx="1017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Statut, Jednací řád a další podklady pro zřízení pracovní skupiny budou rozeslány elektronickou poštou.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2F69529-43AD-474F-A9D5-554B853D6E5F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9771072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pro telemedicínu a inovativní digitální technologie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1440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programu jednání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49648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1023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Projednání návrhu na ustavení PS pro telemedicínu a inovativní digitální technologie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2" y="2367822"/>
            <a:ext cx="106275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2CD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usnesení: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„Národní rada elektronického zdravotnictví bere na vědomí podanou informaci“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1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cs-CZ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endParaRPr lang="cs-CZ" sz="6600" b="0" i="0" dirty="0">
              <a:solidFill>
                <a:srgbClr val="003A6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E43AB96-0CB8-4F8D-8865-F1709278BDED}"/>
              </a:ext>
            </a:extLst>
          </p:cNvPr>
          <p:cNvSpPr txBox="1">
            <a:spLocks/>
          </p:cNvSpPr>
          <p:nvPr/>
        </p:nvSpPr>
        <p:spPr>
          <a:xfrm>
            <a:off x="2017586" y="3829537"/>
            <a:ext cx="9404300" cy="17886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</a:pPr>
            <a:endParaRPr lang="cs-CZ" sz="6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29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586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dalšího jednání rady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0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6829312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programu jednání 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1959935"/>
            <a:ext cx="106275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2C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usnesení:</a:t>
            </a:r>
          </a:p>
          <a:p>
            <a:endParaRPr lang="cs-CZ" sz="2800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CD23"/>
              </a:buClr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„Národní rada elektronického zdravotnictví schvaluje navržený program jednání.“ </a:t>
            </a:r>
          </a:p>
          <a:p>
            <a:pPr marL="342900" indent="-342900">
              <a:buClr>
                <a:srgbClr val="C2CD23"/>
              </a:buClr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5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1440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base">
              <a:lnSpc>
                <a:spcPct val="100000"/>
              </a:lnSpc>
            </a:pPr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FACC827C-C197-012C-F112-4F870CDB22B3}"/>
              </a:ext>
            </a:extLst>
          </p:cNvPr>
          <p:cNvSpPr txBox="1">
            <a:spLocks/>
          </p:cNvSpPr>
          <p:nvPr/>
        </p:nvSpPr>
        <p:spPr>
          <a:xfrm>
            <a:off x="1990530" y="4924697"/>
            <a:ext cx="7492137" cy="166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Představení účelu a působnosti Národní rady elektronického zdravotnictví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Informace k činnosti, statut a jednací řád</a:t>
            </a:r>
          </a:p>
        </p:txBody>
      </p:sp>
    </p:spTree>
    <p:extLst>
      <p:ext uri="{BB962C8B-B14F-4D97-AF65-F5344CB8AC3E}">
        <p14:creationId xmlns:p14="http://schemas.microsoft.com/office/powerpoint/2010/main" val="137458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1959935"/>
            <a:ext cx="101718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Plní koordinační roli při přípravě, implementaci a hodnocení úspěšnosti strategických rozvojových plánů a další specifické činnosti, jež často přesahují rámec jednotlivých odborností a působnosti subjektů zastoupených v Národní radě.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pravomoc vytvářet pracovní skupiny a týmy pro řešení odborných a organizačních záležitostí v jednotlivých oblastech. </a:t>
            </a:r>
          </a:p>
          <a:p>
            <a:pPr lvl="0">
              <a:buClr>
                <a:srgbClr val="C2CD23"/>
              </a:buClr>
              <a:defRPr/>
            </a:pP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projednávaných dokumentů a předložených materiálů vypracovává podklady a přijímá usnesení k odborným otázkám digitalizace zdravotnictví.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C2C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Veškerá usnesení a jiné výstupy Národní rady jsou základním podkladem pro činnost představeného útvaru, v jehož gesci je digitalizace zdravotnictví.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2F69529-43AD-474F-A9D5-554B853D6E5F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9771072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a způsob práce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NReZ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8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1959935"/>
            <a:ext cx="101718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se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aktuálním otázkám v oblasti digitalizace zdravotnictví včetně jeho financování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plní další úkoly dle aktuálního zadání ministra,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vyhodnocuje předložené náměty a potřeby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členů Národní rady a v případě shody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navrhuje upřednostňování těchto požadavků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průběžně hodnotí uložené úkoly a průběžně monitoruje pokrok v realizaci prioritních záměrů,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připravuje Výroční zprávu o stavu elektronického zdravotnictví v ČR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schvaluje podklady pro účely strategického plánování a rozvoje elektronického zdravotnictví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včetně predikcí pro dohodovací řízení, HTA analýz a programových dokumentů,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identifikuje projekty, které by mohly být financovány z veřejných zdrojů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případně se spoluúčastí organizací zastoupených v Národní radě,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předkládá návrhy na projekty s účastí organizací zastoupených v Národní radě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projednává využití dostupných zdrojů,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podněty a připomínky ke strategickým dokumentům v oblasti výzkumu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elektronického zdravotnictví,</a:t>
            </a:r>
          </a:p>
          <a:p>
            <a:pPr marL="342900" lvl="0" indent="-342900">
              <a:buClr>
                <a:srgbClr val="C2CD23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řeší další úkoly požadované ministrem. 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2F69529-43AD-474F-A9D5-554B853D6E5F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9771072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a způsob práce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NReZ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7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22AEA-D214-8FD0-60C4-7AAAFD91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E5BCECD-C04D-08D5-3479-E0E65993B8F8}"/>
              </a:ext>
            </a:extLst>
          </p:cNvPr>
          <p:cNvSpPr txBox="1">
            <a:spLocks/>
          </p:cNvSpPr>
          <p:nvPr/>
        </p:nvSpPr>
        <p:spPr>
          <a:xfrm>
            <a:off x="2256205" y="216299"/>
            <a:ext cx="10425748" cy="612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Národní strategie elektronického zdravotnictví 2035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1BD0926-303A-D6D0-8A0B-0E07148F8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A220B3F-F7C7-CD24-E913-351801D96804}"/>
              </a:ext>
            </a:extLst>
          </p:cNvPr>
          <p:cNvGraphicFramePr/>
          <p:nvPr/>
        </p:nvGraphicFramePr>
        <p:xfrm>
          <a:off x="536819" y="1168010"/>
          <a:ext cx="11118362" cy="14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CF66BDA-E3F4-2A70-2A48-CC68BA1650FA}"/>
              </a:ext>
            </a:extLst>
          </p:cNvPr>
          <p:cNvGraphicFramePr/>
          <p:nvPr/>
        </p:nvGraphicFramePr>
        <p:xfrm>
          <a:off x="252892" y="3077179"/>
          <a:ext cx="11757915" cy="337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01663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NCEZ - šablona" id="{FCDEE49F-CB69-40D9-ACF8-0CC0D247E470}" vid="{BFCDD164-1B97-4A88-B176-FCCBA7BE4BE1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feae9-6ae3-4957-90db-b0a573aa66ac" xsi:nil="true"/>
    <lcf76f155ced4ddcb4097134ff3c332f xmlns="46d09113-addc-4594-bc43-97670ee9864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C3BC05F9B62E4EAB124DEF70F3DAD1" ma:contentTypeVersion="12" ma:contentTypeDescription="Vytvoří nový dokument" ma:contentTypeScope="" ma:versionID="3aed1678b7ceb07ce1b7276f5a7aef93">
  <xsd:schema xmlns:xsd="http://www.w3.org/2001/XMLSchema" xmlns:xs="http://www.w3.org/2001/XMLSchema" xmlns:p="http://schemas.microsoft.com/office/2006/metadata/properties" xmlns:ns2="46d09113-addc-4594-bc43-97670ee98644" xmlns:ns3="b0bfeae9-6ae3-4957-90db-b0a573aa66ac" targetNamespace="http://schemas.microsoft.com/office/2006/metadata/properties" ma:root="true" ma:fieldsID="7c172473456e859535edb164c227bded" ns2:_="" ns3:_="">
    <xsd:import namespace="46d09113-addc-4594-bc43-97670ee98644"/>
    <xsd:import namespace="b0bfeae9-6ae3-4957-90db-b0a573aa6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09113-addc-4594-bc43-97670ee98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3d20a35-149b-4608-81b4-e7fcde6378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feae9-6ae3-4957-90db-b0a573aa66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afe41fb-d691-4214-a2a2-4d90ec86c468}" ma:internalName="TaxCatchAll" ma:showField="CatchAllData" ma:web="b0bfeae9-6ae3-4957-90db-b0a573aa6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FFCA7-B91F-4111-A93A-0D39769A4831}">
  <ds:schemaRefs>
    <ds:schemaRef ds:uri="http://schemas.openxmlformats.org/package/2006/metadata/core-properties"/>
    <ds:schemaRef ds:uri="b0bfeae9-6ae3-4957-90db-b0a573aa66ac"/>
    <ds:schemaRef ds:uri="http://www.w3.org/XML/1998/namespace"/>
    <ds:schemaRef ds:uri="http://purl.org/dc/elements/1.1/"/>
    <ds:schemaRef ds:uri="http://schemas.microsoft.com/office/2006/documentManagement/types"/>
    <ds:schemaRef ds:uri="46d09113-addc-4594-bc43-97670ee98644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61C953-B916-442E-9608-94A9B6A02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09113-addc-4594-bc43-97670ee98644"/>
    <ds:schemaRef ds:uri="b0bfeae9-6ae3-4957-90db-b0a573aa6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F8BA48-C402-4133-9E3D-E45EA89C9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NREZ 26.8.2022</Template>
  <TotalTime>1329</TotalTime>
  <Words>2468</Words>
  <Application>Microsoft Macintosh PowerPoint</Application>
  <PresentationFormat>Širokoúhlá obrazovka</PresentationFormat>
  <Paragraphs>371</Paragraphs>
  <Slides>42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Calibri Light</vt:lpstr>
      <vt:lpstr>Century Gothic</vt:lpstr>
      <vt:lpstr>DunbarText</vt:lpstr>
      <vt:lpstr>Wingdings</vt:lpstr>
      <vt:lpstr>Motiv Office</vt:lpstr>
      <vt:lpstr>1_Motiv Office</vt:lpstr>
      <vt:lpstr>Ustavující jednání   Národní rady elektronického zdravotnictví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harmonogram</vt:lpstr>
      <vt:lpstr>Základní harmonogram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Office365 deploy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jednání   Národní rady elektronického zdravotnictví</dc:title>
  <dc:creator>Říhová Eliška, Mgr. Bc.</dc:creator>
  <cp:lastModifiedBy>Zeman Martin, Ing.</cp:lastModifiedBy>
  <cp:revision>21</cp:revision>
  <dcterms:created xsi:type="dcterms:W3CDTF">2022-09-21T07:20:39Z</dcterms:created>
  <dcterms:modified xsi:type="dcterms:W3CDTF">2024-11-01T13:59:58Z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0x01010027C3BC05F9B62E4EAB124DEF70F3DAD1</vt:lpwstr>
  </property>
  <property fmtid="{D5CDD505-2E9C-101B-9397-08002B2CF9AE}" pid="3" name="MediaServiceImageTags">
    <vt:lpwstr/>
  </property>
</Properties>
</file>