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2" r:id="rId3"/>
    <p:sldId id="306" r:id="rId4"/>
    <p:sldId id="307" r:id="rId5"/>
    <p:sldId id="308" r:id="rId6"/>
    <p:sldId id="318" r:id="rId7"/>
    <p:sldId id="319" r:id="rId8"/>
    <p:sldId id="314" r:id="rId9"/>
    <p:sldId id="313" r:id="rId10"/>
    <p:sldId id="310" r:id="rId11"/>
    <p:sldId id="317" r:id="rId12"/>
    <p:sldId id="320" r:id="rId13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400"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400"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400"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400"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1145"/>
    <a:srgbClr val="800A29"/>
    <a:srgbClr val="990033"/>
    <a:srgbClr val="FFFFFF"/>
    <a:srgbClr val="EFFB81"/>
    <a:srgbClr val="000000"/>
    <a:srgbClr val="006600"/>
    <a:srgbClr val="9CC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694" autoAdjust="0"/>
  </p:normalViewPr>
  <p:slideViewPr>
    <p:cSldViewPr>
      <p:cViewPr varScale="1">
        <p:scale>
          <a:sx n="72" d="100"/>
          <a:sy n="72" d="100"/>
        </p:scale>
        <p:origin x="16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C2A87F-A85B-4663-ADE7-F801754FE23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42A6937-DD04-4A88-A255-D377802A3A65}">
      <dgm:prSet phldrT="[Text]"/>
      <dgm:spPr/>
      <dgm:t>
        <a:bodyPr/>
        <a:lstStyle/>
        <a:p>
          <a:r>
            <a:rPr lang="cs-CZ" dirty="0"/>
            <a:t>Národní Ošetřovatelský Postup = NOP</a:t>
          </a:r>
        </a:p>
      </dgm:t>
    </dgm:pt>
    <dgm:pt modelId="{4014A093-D480-4BAE-B302-BDA9A3466D01}" type="parTrans" cxnId="{DD79F30A-3016-4D68-8C20-AC85379E6EA3}">
      <dgm:prSet/>
      <dgm:spPr/>
      <dgm:t>
        <a:bodyPr/>
        <a:lstStyle/>
        <a:p>
          <a:endParaRPr lang="cs-CZ"/>
        </a:p>
      </dgm:t>
    </dgm:pt>
    <dgm:pt modelId="{C94C74BD-1CBD-4973-BC21-BC8A0AA4996B}" type="sibTrans" cxnId="{DD79F30A-3016-4D68-8C20-AC85379E6EA3}">
      <dgm:prSet/>
      <dgm:spPr/>
      <dgm:t>
        <a:bodyPr/>
        <a:lstStyle/>
        <a:p>
          <a:endParaRPr lang="cs-CZ"/>
        </a:p>
      </dgm:t>
    </dgm:pt>
    <dgm:pt modelId="{677F67EE-DE83-4896-A385-0E53B7B1FE72}">
      <dgm:prSet/>
      <dgm:spPr/>
      <dgm:t>
        <a:bodyPr/>
        <a:lstStyle/>
        <a:p>
          <a:r>
            <a:rPr lang="cs-CZ" b="1" dirty="0"/>
            <a:t>NSOP</a:t>
          </a:r>
          <a:r>
            <a:rPr lang="cs-CZ" dirty="0"/>
            <a:t> = </a:t>
          </a:r>
          <a:r>
            <a:rPr lang="cs-CZ" b="1" dirty="0"/>
            <a:t>N</a:t>
          </a:r>
          <a:r>
            <a:rPr lang="cs-CZ" dirty="0"/>
            <a:t>árodní </a:t>
          </a:r>
          <a:r>
            <a:rPr lang="cs-CZ" b="1" dirty="0"/>
            <a:t>S</a:t>
          </a:r>
          <a:r>
            <a:rPr lang="cs-CZ" dirty="0"/>
            <a:t>tandardizovaný </a:t>
          </a:r>
          <a:r>
            <a:rPr lang="cs-CZ" b="1" dirty="0"/>
            <a:t>O</a:t>
          </a:r>
          <a:r>
            <a:rPr lang="cs-CZ" dirty="0"/>
            <a:t>perativní </a:t>
          </a:r>
          <a:r>
            <a:rPr lang="cs-CZ" b="1" dirty="0"/>
            <a:t>P</a:t>
          </a:r>
          <a:r>
            <a:rPr lang="cs-CZ" dirty="0"/>
            <a:t>rotokol</a:t>
          </a:r>
        </a:p>
      </dgm:t>
    </dgm:pt>
    <dgm:pt modelId="{032346BD-A59B-47BA-8671-B228C76475B6}" type="parTrans" cxnId="{5C23F20E-A914-4039-91F4-406FA931F085}">
      <dgm:prSet/>
      <dgm:spPr/>
      <dgm:t>
        <a:bodyPr/>
        <a:lstStyle/>
        <a:p>
          <a:endParaRPr lang="cs-CZ"/>
        </a:p>
      </dgm:t>
    </dgm:pt>
    <dgm:pt modelId="{457318F7-6A6E-4793-BE85-EA3181569138}" type="sibTrans" cxnId="{5C23F20E-A914-4039-91F4-406FA931F085}">
      <dgm:prSet/>
      <dgm:spPr/>
      <dgm:t>
        <a:bodyPr/>
        <a:lstStyle/>
        <a:p>
          <a:endParaRPr lang="cs-CZ"/>
        </a:p>
      </dgm:t>
    </dgm:pt>
    <dgm:pt modelId="{8E69C5D6-5B15-4748-9C82-7F883036A4C4}" type="pres">
      <dgm:prSet presAssocID="{72C2A87F-A85B-4663-ADE7-F801754FE23D}" presName="linear" presStyleCnt="0">
        <dgm:presLayoutVars>
          <dgm:dir/>
          <dgm:animLvl val="lvl"/>
          <dgm:resizeHandles val="exact"/>
        </dgm:presLayoutVars>
      </dgm:prSet>
      <dgm:spPr/>
    </dgm:pt>
    <dgm:pt modelId="{26724E18-DE9F-4816-907E-6C05D5EBBE4F}" type="pres">
      <dgm:prSet presAssocID="{042A6937-DD04-4A88-A255-D377802A3A65}" presName="parentLin" presStyleCnt="0"/>
      <dgm:spPr/>
    </dgm:pt>
    <dgm:pt modelId="{B347A2B6-846E-493E-BFDA-5D2463A33EF7}" type="pres">
      <dgm:prSet presAssocID="{042A6937-DD04-4A88-A255-D377802A3A65}" presName="parentLeftMargin" presStyleLbl="node1" presStyleIdx="0" presStyleCnt="1"/>
      <dgm:spPr/>
    </dgm:pt>
    <dgm:pt modelId="{1CD33A11-BD11-43F7-91E0-62BE14E183A9}" type="pres">
      <dgm:prSet presAssocID="{042A6937-DD04-4A88-A255-D377802A3A65}" presName="parentText" presStyleLbl="node1" presStyleIdx="0" presStyleCnt="1" custScaleX="107857" custScaleY="132692">
        <dgm:presLayoutVars>
          <dgm:chMax val="0"/>
          <dgm:bulletEnabled val="1"/>
        </dgm:presLayoutVars>
      </dgm:prSet>
      <dgm:spPr/>
    </dgm:pt>
    <dgm:pt modelId="{9D7AA90D-F058-492E-899B-57CCEF8067C3}" type="pres">
      <dgm:prSet presAssocID="{042A6937-DD04-4A88-A255-D377802A3A65}" presName="negativeSpace" presStyleCnt="0"/>
      <dgm:spPr/>
    </dgm:pt>
    <dgm:pt modelId="{8B72C5B2-7A69-4BE2-9FF3-4F10CB6166E9}" type="pres">
      <dgm:prSet presAssocID="{042A6937-DD04-4A88-A255-D377802A3A65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DD79F30A-3016-4D68-8C20-AC85379E6EA3}" srcId="{72C2A87F-A85B-4663-ADE7-F801754FE23D}" destId="{042A6937-DD04-4A88-A255-D377802A3A65}" srcOrd="0" destOrd="0" parTransId="{4014A093-D480-4BAE-B302-BDA9A3466D01}" sibTransId="{C94C74BD-1CBD-4973-BC21-BC8A0AA4996B}"/>
    <dgm:cxn modelId="{5C23F20E-A914-4039-91F4-406FA931F085}" srcId="{042A6937-DD04-4A88-A255-D377802A3A65}" destId="{677F67EE-DE83-4896-A385-0E53B7B1FE72}" srcOrd="0" destOrd="0" parTransId="{032346BD-A59B-47BA-8671-B228C76475B6}" sibTransId="{457318F7-6A6E-4793-BE85-EA3181569138}"/>
    <dgm:cxn modelId="{A0980A25-9E6E-41A5-9766-1E7BB417D16F}" type="presOf" srcId="{72C2A87F-A85B-4663-ADE7-F801754FE23D}" destId="{8E69C5D6-5B15-4748-9C82-7F883036A4C4}" srcOrd="0" destOrd="0" presId="urn:microsoft.com/office/officeart/2005/8/layout/list1"/>
    <dgm:cxn modelId="{652D5F3C-A639-4BB9-A3AD-61E439640440}" type="presOf" srcId="{042A6937-DD04-4A88-A255-D377802A3A65}" destId="{B347A2B6-846E-493E-BFDA-5D2463A33EF7}" srcOrd="0" destOrd="0" presId="urn:microsoft.com/office/officeart/2005/8/layout/list1"/>
    <dgm:cxn modelId="{6B60D366-6028-4A6C-9BC2-8DC405B59D71}" type="presOf" srcId="{042A6937-DD04-4A88-A255-D377802A3A65}" destId="{1CD33A11-BD11-43F7-91E0-62BE14E183A9}" srcOrd="1" destOrd="0" presId="urn:microsoft.com/office/officeart/2005/8/layout/list1"/>
    <dgm:cxn modelId="{D4EDAFD9-89F2-4AA8-A08B-57E0B3D9D1B4}" type="presOf" srcId="{677F67EE-DE83-4896-A385-0E53B7B1FE72}" destId="{8B72C5B2-7A69-4BE2-9FF3-4F10CB6166E9}" srcOrd="0" destOrd="0" presId="urn:microsoft.com/office/officeart/2005/8/layout/list1"/>
    <dgm:cxn modelId="{73728F87-AF87-4D54-9A47-D7EF0D1F5046}" type="presParOf" srcId="{8E69C5D6-5B15-4748-9C82-7F883036A4C4}" destId="{26724E18-DE9F-4816-907E-6C05D5EBBE4F}" srcOrd="0" destOrd="0" presId="urn:microsoft.com/office/officeart/2005/8/layout/list1"/>
    <dgm:cxn modelId="{6490087C-43C6-479E-B414-5B93F6A669BC}" type="presParOf" srcId="{26724E18-DE9F-4816-907E-6C05D5EBBE4F}" destId="{B347A2B6-846E-493E-BFDA-5D2463A33EF7}" srcOrd="0" destOrd="0" presId="urn:microsoft.com/office/officeart/2005/8/layout/list1"/>
    <dgm:cxn modelId="{F2A59B8A-1A7F-45A1-AE8A-9557DD5AF482}" type="presParOf" srcId="{26724E18-DE9F-4816-907E-6C05D5EBBE4F}" destId="{1CD33A11-BD11-43F7-91E0-62BE14E183A9}" srcOrd="1" destOrd="0" presId="urn:microsoft.com/office/officeart/2005/8/layout/list1"/>
    <dgm:cxn modelId="{5159A6CF-E9B2-43C0-BF46-E597A214E269}" type="presParOf" srcId="{8E69C5D6-5B15-4748-9C82-7F883036A4C4}" destId="{9D7AA90D-F058-492E-899B-57CCEF8067C3}" srcOrd="1" destOrd="0" presId="urn:microsoft.com/office/officeart/2005/8/layout/list1"/>
    <dgm:cxn modelId="{83BD8A59-3E60-42A3-9A09-1B9CE78C0907}" type="presParOf" srcId="{8E69C5D6-5B15-4748-9C82-7F883036A4C4}" destId="{8B72C5B2-7A69-4BE2-9FF3-4F10CB6166E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B687E9-3B44-433A-A352-A1AC42358037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128D743-CF52-4087-A847-3D16726B0584}">
      <dgm:prSet phldrT="[Text]"/>
      <dgm:spPr/>
      <dgm:t>
        <a:bodyPr/>
        <a:lstStyle/>
        <a:p>
          <a:r>
            <a:rPr lang="cs-CZ" dirty="0"/>
            <a:t>Registrace</a:t>
          </a:r>
        </a:p>
      </dgm:t>
    </dgm:pt>
    <dgm:pt modelId="{2722D2D7-3ED0-4F50-B516-1B51451E23FC}" type="parTrans" cxnId="{695F44F7-59A6-4C7F-B8B5-F6EF53F200C6}">
      <dgm:prSet/>
      <dgm:spPr/>
      <dgm:t>
        <a:bodyPr/>
        <a:lstStyle/>
        <a:p>
          <a:endParaRPr lang="cs-CZ"/>
        </a:p>
      </dgm:t>
    </dgm:pt>
    <dgm:pt modelId="{B9C1BCD0-6C9A-4AB1-90F9-37078B17A7EC}" type="sibTrans" cxnId="{695F44F7-59A6-4C7F-B8B5-F6EF53F200C6}">
      <dgm:prSet/>
      <dgm:spPr/>
      <dgm:t>
        <a:bodyPr/>
        <a:lstStyle/>
        <a:p>
          <a:endParaRPr lang="cs-CZ"/>
        </a:p>
      </dgm:t>
    </dgm:pt>
    <dgm:pt modelId="{60308794-61B5-42D3-903E-C7F8F2FECF1D}">
      <dgm:prSet phldrT="[Text]" custT="1"/>
      <dgm:spPr/>
      <dgm:t>
        <a:bodyPr/>
        <a:lstStyle/>
        <a:p>
          <a:r>
            <a:rPr lang="cs-CZ" sz="1200" b="1" dirty="0">
              <a:solidFill>
                <a:schemeClr val="accent1"/>
              </a:solidFill>
            </a:rPr>
            <a:t>Registrace</a:t>
          </a:r>
          <a:r>
            <a:rPr lang="cs-CZ" sz="1200" dirty="0"/>
            <a:t> (subjektu protokolu NSOP)</a:t>
          </a:r>
        </a:p>
      </dgm:t>
    </dgm:pt>
    <dgm:pt modelId="{0FE221E6-086C-4846-B799-706AF716A35B}" type="parTrans" cxnId="{7EDB01A6-5314-4E5C-BE7E-3FF07D233DF1}">
      <dgm:prSet/>
      <dgm:spPr/>
      <dgm:t>
        <a:bodyPr/>
        <a:lstStyle/>
        <a:p>
          <a:endParaRPr lang="cs-CZ"/>
        </a:p>
      </dgm:t>
    </dgm:pt>
    <dgm:pt modelId="{7634A4DD-9EF3-4401-ACAD-C422A5185405}" type="sibTrans" cxnId="{7EDB01A6-5314-4E5C-BE7E-3FF07D233DF1}">
      <dgm:prSet/>
      <dgm:spPr/>
      <dgm:t>
        <a:bodyPr/>
        <a:lstStyle/>
        <a:p>
          <a:endParaRPr lang="cs-CZ"/>
        </a:p>
      </dgm:t>
    </dgm:pt>
    <dgm:pt modelId="{83346571-7FFD-495E-B589-DAAC410908E2}">
      <dgm:prSet phldrT="[Text]"/>
      <dgm:spPr/>
      <dgm:t>
        <a:bodyPr/>
        <a:lstStyle/>
        <a:p>
          <a:r>
            <a:rPr lang="cs-CZ" dirty="0"/>
            <a:t>Tvorba</a:t>
          </a:r>
        </a:p>
      </dgm:t>
    </dgm:pt>
    <dgm:pt modelId="{E89D69B0-900B-4F31-A62F-D5F10C37AEC3}" type="parTrans" cxnId="{B29E76E2-4B73-4EAB-9F1D-7D6B86ABBC30}">
      <dgm:prSet/>
      <dgm:spPr/>
      <dgm:t>
        <a:bodyPr/>
        <a:lstStyle/>
        <a:p>
          <a:endParaRPr lang="cs-CZ"/>
        </a:p>
      </dgm:t>
    </dgm:pt>
    <dgm:pt modelId="{96BCBC30-4CBA-45DD-A82B-A2E27239EBD6}" type="sibTrans" cxnId="{B29E76E2-4B73-4EAB-9F1D-7D6B86ABBC30}">
      <dgm:prSet/>
      <dgm:spPr/>
      <dgm:t>
        <a:bodyPr/>
        <a:lstStyle/>
        <a:p>
          <a:endParaRPr lang="cs-CZ"/>
        </a:p>
      </dgm:t>
    </dgm:pt>
    <dgm:pt modelId="{7C1C5187-A6BD-40DE-9C74-697B165BCA07}">
      <dgm:prSet phldrT="[Text]" custT="1"/>
      <dgm:spPr/>
      <dgm:t>
        <a:bodyPr/>
        <a:lstStyle/>
        <a:p>
          <a:r>
            <a:rPr lang="cs-CZ" sz="1200" b="1" dirty="0">
              <a:solidFill>
                <a:schemeClr val="accent1"/>
              </a:solidFill>
            </a:rPr>
            <a:t>Profesní</a:t>
          </a:r>
          <a:r>
            <a:rPr lang="cs-CZ" sz="1200" dirty="0"/>
            <a:t> sdružení/tým</a:t>
          </a:r>
        </a:p>
      </dgm:t>
    </dgm:pt>
    <dgm:pt modelId="{32F9C8BA-2698-4E6F-AF53-0D080B493880}" type="parTrans" cxnId="{CBA21FA9-195B-4393-B99A-29A7EC340CCC}">
      <dgm:prSet/>
      <dgm:spPr/>
      <dgm:t>
        <a:bodyPr/>
        <a:lstStyle/>
        <a:p>
          <a:endParaRPr lang="cs-CZ"/>
        </a:p>
      </dgm:t>
    </dgm:pt>
    <dgm:pt modelId="{35E0765F-5CDD-4BAB-B468-9EEDD6E9E637}" type="sibTrans" cxnId="{CBA21FA9-195B-4393-B99A-29A7EC340CCC}">
      <dgm:prSet/>
      <dgm:spPr/>
      <dgm:t>
        <a:bodyPr/>
        <a:lstStyle/>
        <a:p>
          <a:endParaRPr lang="cs-CZ"/>
        </a:p>
      </dgm:t>
    </dgm:pt>
    <dgm:pt modelId="{ABFB4D34-3D7E-4243-BB4D-EEE383824F06}">
      <dgm:prSet phldrT="[Text]"/>
      <dgm:spPr/>
      <dgm:t>
        <a:bodyPr/>
        <a:lstStyle/>
        <a:p>
          <a:r>
            <a:rPr lang="cs-CZ" dirty="0"/>
            <a:t>Publikace</a:t>
          </a:r>
        </a:p>
      </dgm:t>
    </dgm:pt>
    <dgm:pt modelId="{47E55144-2106-4F3F-8848-A370E893BED6}" type="parTrans" cxnId="{0497FAAA-35A8-4B66-A6EA-358C13E22C7E}">
      <dgm:prSet/>
      <dgm:spPr/>
      <dgm:t>
        <a:bodyPr/>
        <a:lstStyle/>
        <a:p>
          <a:endParaRPr lang="cs-CZ"/>
        </a:p>
      </dgm:t>
    </dgm:pt>
    <dgm:pt modelId="{F00A30E6-5AC2-40BC-8B8B-B7E54E10205B}" type="sibTrans" cxnId="{0497FAAA-35A8-4B66-A6EA-358C13E22C7E}">
      <dgm:prSet/>
      <dgm:spPr/>
      <dgm:t>
        <a:bodyPr/>
        <a:lstStyle/>
        <a:p>
          <a:endParaRPr lang="cs-CZ"/>
        </a:p>
      </dgm:t>
    </dgm:pt>
    <dgm:pt modelId="{E52AF737-6D2D-4197-8BAC-804DCAF98BED}">
      <dgm:prSet phldrT="[Text]" custT="1"/>
      <dgm:spPr/>
      <dgm:t>
        <a:bodyPr/>
        <a:lstStyle/>
        <a:p>
          <a:r>
            <a:rPr lang="cs-CZ" sz="1200" b="1" dirty="0">
              <a:solidFill>
                <a:schemeClr val="accent1"/>
              </a:solidFill>
            </a:rPr>
            <a:t>Portál MZ/NCO NZO </a:t>
          </a:r>
        </a:p>
      </dgm:t>
    </dgm:pt>
    <dgm:pt modelId="{22DF6DAA-4EDD-4969-9A9C-534EFDADEDE5}" type="parTrans" cxnId="{498835F6-197B-425C-827D-EBAF2BE2B997}">
      <dgm:prSet/>
      <dgm:spPr/>
      <dgm:t>
        <a:bodyPr/>
        <a:lstStyle/>
        <a:p>
          <a:endParaRPr lang="cs-CZ"/>
        </a:p>
      </dgm:t>
    </dgm:pt>
    <dgm:pt modelId="{3BEE4283-FE06-4427-94CC-98751065E90B}" type="sibTrans" cxnId="{498835F6-197B-425C-827D-EBAF2BE2B997}">
      <dgm:prSet/>
      <dgm:spPr/>
      <dgm:t>
        <a:bodyPr/>
        <a:lstStyle/>
        <a:p>
          <a:endParaRPr lang="cs-CZ"/>
        </a:p>
      </dgm:t>
    </dgm:pt>
    <dgm:pt modelId="{A91E41A3-2899-4602-9032-E634F0E0D0F7}">
      <dgm:prSet phldrT="[Text]"/>
      <dgm:spPr/>
      <dgm:t>
        <a:bodyPr/>
        <a:lstStyle/>
        <a:p>
          <a:r>
            <a:rPr lang="cs-CZ" dirty="0"/>
            <a:t>Aktualizace</a:t>
          </a:r>
        </a:p>
      </dgm:t>
    </dgm:pt>
    <dgm:pt modelId="{AB49D755-F2AD-4AD7-8D4C-80B559A56C79}" type="parTrans" cxnId="{E696B076-5E8E-4A6A-A6D8-83284905E49A}">
      <dgm:prSet/>
      <dgm:spPr/>
      <dgm:t>
        <a:bodyPr/>
        <a:lstStyle/>
        <a:p>
          <a:endParaRPr lang="cs-CZ"/>
        </a:p>
      </dgm:t>
    </dgm:pt>
    <dgm:pt modelId="{2F7F95B5-9FCF-4E30-AAAF-58A38D2AB90B}" type="sibTrans" cxnId="{E696B076-5E8E-4A6A-A6D8-83284905E49A}">
      <dgm:prSet/>
      <dgm:spPr/>
      <dgm:t>
        <a:bodyPr/>
        <a:lstStyle/>
        <a:p>
          <a:endParaRPr lang="cs-CZ"/>
        </a:p>
      </dgm:t>
    </dgm:pt>
    <dgm:pt modelId="{5641984F-5E63-44E4-8E14-488661600BB0}">
      <dgm:prSet phldrT="[Text]" custT="1"/>
      <dgm:spPr/>
      <dgm:t>
        <a:bodyPr/>
        <a:lstStyle/>
        <a:p>
          <a:r>
            <a:rPr lang="cs-CZ" sz="1200" dirty="0"/>
            <a:t>OD 5 (10) let</a:t>
          </a:r>
        </a:p>
      </dgm:t>
    </dgm:pt>
    <dgm:pt modelId="{D996A2CC-A33D-41D8-A83D-B1958A2851A4}" type="parTrans" cxnId="{8109E4FC-5260-46A5-AE70-21E4532ED596}">
      <dgm:prSet/>
      <dgm:spPr/>
      <dgm:t>
        <a:bodyPr/>
        <a:lstStyle/>
        <a:p>
          <a:endParaRPr lang="cs-CZ"/>
        </a:p>
      </dgm:t>
    </dgm:pt>
    <dgm:pt modelId="{69834C75-E3AC-4CA7-A338-F43C3D53A082}" type="sibTrans" cxnId="{8109E4FC-5260-46A5-AE70-21E4532ED596}">
      <dgm:prSet/>
      <dgm:spPr/>
      <dgm:t>
        <a:bodyPr/>
        <a:lstStyle/>
        <a:p>
          <a:endParaRPr lang="cs-CZ"/>
        </a:p>
      </dgm:t>
    </dgm:pt>
    <dgm:pt modelId="{A8A0ABA1-DD06-4DBE-9973-5907A781A227}">
      <dgm:prSet phldrT="[Text]" custT="1"/>
      <dgm:spPr/>
      <dgm:t>
        <a:bodyPr/>
        <a:lstStyle/>
        <a:p>
          <a:r>
            <a:rPr lang="cs-CZ" sz="1200" b="1" dirty="0">
              <a:solidFill>
                <a:schemeClr val="accent1"/>
              </a:solidFill>
            </a:rPr>
            <a:t>Vyplnění formuláře</a:t>
          </a:r>
        </a:p>
      </dgm:t>
    </dgm:pt>
    <dgm:pt modelId="{CE59459C-6C94-4B90-B8F7-17C4B6A89665}" type="parTrans" cxnId="{6BF0BDD4-A871-48F3-80E5-B91A22D66BAB}">
      <dgm:prSet/>
      <dgm:spPr/>
      <dgm:t>
        <a:bodyPr/>
        <a:lstStyle/>
        <a:p>
          <a:endParaRPr lang="cs-CZ"/>
        </a:p>
      </dgm:t>
    </dgm:pt>
    <dgm:pt modelId="{C02D4B96-77FA-4815-A255-8A63C8C7D8C1}" type="sibTrans" cxnId="{6BF0BDD4-A871-48F3-80E5-B91A22D66BAB}">
      <dgm:prSet/>
      <dgm:spPr/>
      <dgm:t>
        <a:bodyPr/>
        <a:lstStyle/>
        <a:p>
          <a:endParaRPr lang="cs-CZ"/>
        </a:p>
      </dgm:t>
    </dgm:pt>
    <dgm:pt modelId="{ACA854B1-0AD7-437A-B9F8-2D8D4BE82BFD}">
      <dgm:prSet phldrT="[Text]" custT="1"/>
      <dgm:spPr/>
      <dgm:t>
        <a:bodyPr/>
        <a:lstStyle/>
        <a:p>
          <a:r>
            <a:rPr lang="cs-CZ" sz="1200" b="1" dirty="0">
              <a:solidFill>
                <a:schemeClr val="accent1"/>
              </a:solidFill>
            </a:rPr>
            <a:t>Kontrola a schválení</a:t>
          </a:r>
        </a:p>
      </dgm:t>
    </dgm:pt>
    <dgm:pt modelId="{5876DC17-FEFB-4297-A485-E24D684337C1}" type="parTrans" cxnId="{8B26D1A7-BC6F-4D60-8645-184460BFD377}">
      <dgm:prSet/>
      <dgm:spPr/>
      <dgm:t>
        <a:bodyPr/>
        <a:lstStyle/>
        <a:p>
          <a:endParaRPr lang="cs-CZ"/>
        </a:p>
      </dgm:t>
    </dgm:pt>
    <dgm:pt modelId="{3B4DFF34-5967-45F5-8019-3296EF7B6D2D}" type="sibTrans" cxnId="{8B26D1A7-BC6F-4D60-8645-184460BFD377}">
      <dgm:prSet/>
      <dgm:spPr/>
      <dgm:t>
        <a:bodyPr/>
        <a:lstStyle/>
        <a:p>
          <a:endParaRPr lang="cs-CZ"/>
        </a:p>
      </dgm:t>
    </dgm:pt>
    <dgm:pt modelId="{468876CE-D36F-4F3B-95DD-3362DFC86EEF}">
      <dgm:prSet phldrT="[Text]" custT="1"/>
      <dgm:spPr/>
      <dgm:t>
        <a:bodyPr/>
        <a:lstStyle/>
        <a:p>
          <a:r>
            <a:rPr lang="cs-CZ" sz="1200" b="1" dirty="0">
              <a:solidFill>
                <a:schemeClr val="accent1"/>
              </a:solidFill>
            </a:rPr>
            <a:t>Oponentura</a:t>
          </a:r>
        </a:p>
      </dgm:t>
    </dgm:pt>
    <dgm:pt modelId="{7D4B1D47-38A4-4150-BFD8-27021F2C7C77}" type="parTrans" cxnId="{7819EF59-2976-4A54-A75E-525823F9BDA3}">
      <dgm:prSet/>
      <dgm:spPr/>
      <dgm:t>
        <a:bodyPr/>
        <a:lstStyle/>
        <a:p>
          <a:endParaRPr lang="cs-CZ"/>
        </a:p>
      </dgm:t>
    </dgm:pt>
    <dgm:pt modelId="{8BA368BD-D611-4D20-8831-4049171AF00B}" type="sibTrans" cxnId="{7819EF59-2976-4A54-A75E-525823F9BDA3}">
      <dgm:prSet/>
      <dgm:spPr/>
      <dgm:t>
        <a:bodyPr/>
        <a:lstStyle/>
        <a:p>
          <a:endParaRPr lang="cs-CZ"/>
        </a:p>
      </dgm:t>
    </dgm:pt>
    <dgm:pt modelId="{F2C92181-9550-4049-9E1C-ACAC87C5AE80}">
      <dgm:prSet phldrT="[Text]" custT="1"/>
      <dgm:spPr/>
      <dgm:t>
        <a:bodyPr/>
        <a:lstStyle/>
        <a:p>
          <a:r>
            <a:rPr lang="cs-CZ" sz="1200" b="1" dirty="0">
              <a:solidFill>
                <a:schemeClr val="accent1"/>
              </a:solidFill>
            </a:rPr>
            <a:t>Konzultace </a:t>
          </a:r>
        </a:p>
      </dgm:t>
    </dgm:pt>
    <dgm:pt modelId="{7EDFE2EB-0E5B-4AA6-A507-ED19A818FAD2}" type="parTrans" cxnId="{EF871913-0FF6-4553-9126-4F8BD9E3FC8E}">
      <dgm:prSet/>
      <dgm:spPr/>
      <dgm:t>
        <a:bodyPr/>
        <a:lstStyle/>
        <a:p>
          <a:endParaRPr lang="cs-CZ"/>
        </a:p>
      </dgm:t>
    </dgm:pt>
    <dgm:pt modelId="{8936CF1F-9F16-4E94-B802-BE14D8EE663A}" type="sibTrans" cxnId="{EF871913-0FF6-4553-9126-4F8BD9E3FC8E}">
      <dgm:prSet/>
      <dgm:spPr/>
      <dgm:t>
        <a:bodyPr/>
        <a:lstStyle/>
        <a:p>
          <a:endParaRPr lang="cs-CZ"/>
        </a:p>
      </dgm:t>
    </dgm:pt>
    <dgm:pt modelId="{B5C57B29-A30F-4954-B3FE-BDE9F5EFEB7E}">
      <dgm:prSet phldrT="[Text]" custT="1"/>
      <dgm:spPr/>
      <dgm:t>
        <a:bodyPr/>
        <a:lstStyle/>
        <a:p>
          <a:r>
            <a:rPr lang="cs-CZ" sz="1200" b="1" dirty="0">
              <a:solidFill>
                <a:schemeClr val="accent1"/>
              </a:solidFill>
            </a:rPr>
            <a:t>Pilotní ověření</a:t>
          </a:r>
        </a:p>
      </dgm:t>
    </dgm:pt>
    <dgm:pt modelId="{2D7BB547-D042-45F9-AEE1-A5BAF205FFDE}" type="parTrans" cxnId="{8DDC144A-64FF-450A-B686-740325520456}">
      <dgm:prSet/>
      <dgm:spPr/>
      <dgm:t>
        <a:bodyPr/>
        <a:lstStyle/>
        <a:p>
          <a:endParaRPr lang="cs-CZ"/>
        </a:p>
      </dgm:t>
    </dgm:pt>
    <dgm:pt modelId="{1A6C9DF9-D3E8-4F76-ACD7-9A918CAD4005}" type="sibTrans" cxnId="{8DDC144A-64FF-450A-B686-740325520456}">
      <dgm:prSet/>
      <dgm:spPr/>
      <dgm:t>
        <a:bodyPr/>
        <a:lstStyle/>
        <a:p>
          <a:endParaRPr lang="cs-CZ"/>
        </a:p>
      </dgm:t>
    </dgm:pt>
    <dgm:pt modelId="{696D684F-8864-4C6A-B7C7-F161FCEBD76E}">
      <dgm:prSet phldrT="[Text]" custT="1"/>
      <dgm:spPr/>
      <dgm:t>
        <a:bodyPr/>
        <a:lstStyle/>
        <a:p>
          <a:r>
            <a:rPr lang="cs-CZ" sz="1200" b="1" dirty="0">
              <a:solidFill>
                <a:schemeClr val="accent1"/>
              </a:solidFill>
            </a:rPr>
            <a:t>Schválení </a:t>
          </a:r>
        </a:p>
      </dgm:t>
    </dgm:pt>
    <dgm:pt modelId="{E87EC594-2B86-4275-9C7D-17788B5118F2}" type="parTrans" cxnId="{B07B02D3-19A8-47E2-BAE9-55A2611248CA}">
      <dgm:prSet/>
      <dgm:spPr/>
      <dgm:t>
        <a:bodyPr/>
        <a:lstStyle/>
        <a:p>
          <a:endParaRPr lang="cs-CZ"/>
        </a:p>
      </dgm:t>
    </dgm:pt>
    <dgm:pt modelId="{D819D9C3-1163-4CAF-ADE9-6F254965963B}" type="sibTrans" cxnId="{B07B02D3-19A8-47E2-BAE9-55A2611248CA}">
      <dgm:prSet/>
      <dgm:spPr/>
      <dgm:t>
        <a:bodyPr/>
        <a:lstStyle/>
        <a:p>
          <a:endParaRPr lang="cs-CZ"/>
        </a:p>
      </dgm:t>
    </dgm:pt>
    <dgm:pt modelId="{AA427130-5BA2-490F-A1E8-826546BB47C4}">
      <dgm:prSet phldrT="[Text]" custT="1"/>
      <dgm:spPr/>
      <dgm:t>
        <a:bodyPr/>
        <a:lstStyle/>
        <a:p>
          <a:r>
            <a:rPr lang="cs-CZ" sz="1200" b="1" dirty="0">
              <a:solidFill>
                <a:schemeClr val="accent1"/>
              </a:solidFill>
            </a:rPr>
            <a:t>Porada vedení MZ, Věstník MZ ČR</a:t>
          </a:r>
        </a:p>
      </dgm:t>
    </dgm:pt>
    <dgm:pt modelId="{952E3EBF-0857-4EF0-8CC2-3F29B479446B}" type="parTrans" cxnId="{2CEA059B-F7B5-4730-B5E1-514E23F373E1}">
      <dgm:prSet/>
      <dgm:spPr/>
      <dgm:t>
        <a:bodyPr/>
        <a:lstStyle/>
        <a:p>
          <a:endParaRPr lang="cs-CZ"/>
        </a:p>
      </dgm:t>
    </dgm:pt>
    <dgm:pt modelId="{E1214E71-F509-4EE7-B713-ED5833207C15}" type="sibTrans" cxnId="{2CEA059B-F7B5-4730-B5E1-514E23F373E1}">
      <dgm:prSet/>
      <dgm:spPr/>
      <dgm:t>
        <a:bodyPr/>
        <a:lstStyle/>
        <a:p>
          <a:endParaRPr lang="cs-CZ"/>
        </a:p>
      </dgm:t>
    </dgm:pt>
    <dgm:pt modelId="{14972BD2-CB15-41EF-9440-52639FF646B3}">
      <dgm:prSet phldrT="[Text]" custT="1"/>
      <dgm:spPr/>
      <dgm:t>
        <a:bodyPr/>
        <a:lstStyle/>
        <a:p>
          <a:r>
            <a:rPr lang="cs-CZ" sz="1200" dirty="0">
              <a:solidFill>
                <a:schemeClr val="accent1"/>
              </a:solidFill>
            </a:rPr>
            <a:t>Pod </a:t>
          </a:r>
          <a:r>
            <a:rPr lang="cs-CZ" sz="1200" b="0" dirty="0">
              <a:solidFill>
                <a:schemeClr val="accent1"/>
              </a:solidFill>
            </a:rPr>
            <a:t>dohledem</a:t>
          </a:r>
          <a:r>
            <a:rPr lang="cs-CZ" sz="1200" dirty="0">
              <a:solidFill>
                <a:schemeClr val="accent1"/>
              </a:solidFill>
            </a:rPr>
            <a:t> MZ/NCO NZO</a:t>
          </a:r>
        </a:p>
      </dgm:t>
    </dgm:pt>
    <dgm:pt modelId="{D9367FF6-56B4-48F8-9328-1628FECAFF89}" type="parTrans" cxnId="{C45BF896-4763-4327-9B4B-A2702F0C67AC}">
      <dgm:prSet/>
      <dgm:spPr/>
      <dgm:t>
        <a:bodyPr/>
        <a:lstStyle/>
        <a:p>
          <a:endParaRPr lang="cs-CZ"/>
        </a:p>
      </dgm:t>
    </dgm:pt>
    <dgm:pt modelId="{FA09C6BD-1C6A-4DE6-85DE-C66C0499EAC5}" type="sibTrans" cxnId="{C45BF896-4763-4327-9B4B-A2702F0C67AC}">
      <dgm:prSet/>
      <dgm:spPr/>
      <dgm:t>
        <a:bodyPr/>
        <a:lstStyle/>
        <a:p>
          <a:endParaRPr lang="cs-CZ"/>
        </a:p>
      </dgm:t>
    </dgm:pt>
    <dgm:pt modelId="{256050EE-1EDE-4424-A13A-BCBC077DC3DE}">
      <dgm:prSet phldrT="[Text]" custT="1"/>
      <dgm:spPr/>
      <dgm:t>
        <a:bodyPr/>
        <a:lstStyle/>
        <a:p>
          <a:r>
            <a:rPr lang="cs-CZ" sz="1200" dirty="0"/>
            <a:t>NSOP 3-5 let</a:t>
          </a:r>
        </a:p>
      </dgm:t>
    </dgm:pt>
    <dgm:pt modelId="{0AAF2A58-E921-4B28-BA9E-892F9B8DDEE5}" type="parTrans" cxnId="{50FE0BEF-9C27-4C84-9361-86A60B3984DD}">
      <dgm:prSet/>
      <dgm:spPr/>
      <dgm:t>
        <a:bodyPr/>
        <a:lstStyle/>
        <a:p>
          <a:endParaRPr lang="cs-CZ"/>
        </a:p>
      </dgm:t>
    </dgm:pt>
    <dgm:pt modelId="{13B80693-0A15-4E50-97EB-FF8524A34F73}" type="sibTrans" cxnId="{50FE0BEF-9C27-4C84-9361-86A60B3984DD}">
      <dgm:prSet/>
      <dgm:spPr/>
      <dgm:t>
        <a:bodyPr/>
        <a:lstStyle/>
        <a:p>
          <a:endParaRPr lang="cs-CZ"/>
        </a:p>
      </dgm:t>
    </dgm:pt>
    <dgm:pt modelId="{FE44992A-2068-4A79-838E-F4E429CBCAD3}">
      <dgm:prSet phldrT="[Text]" custT="1"/>
      <dgm:spPr/>
      <dgm:t>
        <a:bodyPr/>
        <a:lstStyle/>
        <a:p>
          <a:r>
            <a:rPr lang="cs-CZ" sz="1200" dirty="0"/>
            <a:t>u NSOP dále např. web MZ ČR, webináře, letáky aj.</a:t>
          </a:r>
        </a:p>
      </dgm:t>
    </dgm:pt>
    <dgm:pt modelId="{5FF4EE3A-11B9-4A0B-9C30-A90CA7DE3DC7}" type="parTrans" cxnId="{65892F8A-10A6-441E-B6E4-223DDF2BB921}">
      <dgm:prSet/>
      <dgm:spPr/>
      <dgm:t>
        <a:bodyPr/>
        <a:lstStyle/>
        <a:p>
          <a:endParaRPr lang="cs-CZ"/>
        </a:p>
      </dgm:t>
    </dgm:pt>
    <dgm:pt modelId="{CB1AC71A-BB4E-4382-8D2D-E8A5B0663B4C}" type="sibTrans" cxnId="{65892F8A-10A6-441E-B6E4-223DDF2BB921}">
      <dgm:prSet/>
      <dgm:spPr/>
      <dgm:t>
        <a:bodyPr/>
        <a:lstStyle/>
        <a:p>
          <a:endParaRPr lang="cs-CZ"/>
        </a:p>
      </dgm:t>
    </dgm:pt>
    <dgm:pt modelId="{5CA4EC8F-9376-434F-808C-118705C67E03}">
      <dgm:prSet phldrT="[Text]" custT="1"/>
      <dgm:spPr/>
      <dgm:t>
        <a:bodyPr/>
        <a:lstStyle/>
        <a:p>
          <a:r>
            <a:rPr lang="cs-CZ" sz="1200" dirty="0"/>
            <a:t>DP 10 let</a:t>
          </a:r>
        </a:p>
      </dgm:t>
    </dgm:pt>
    <dgm:pt modelId="{10AEAEE8-BCD1-4299-8BA5-39FB866663EC}" type="parTrans" cxnId="{CE60A0F2-152A-41F0-B014-2C9F056AB711}">
      <dgm:prSet/>
      <dgm:spPr/>
      <dgm:t>
        <a:bodyPr/>
        <a:lstStyle/>
        <a:p>
          <a:endParaRPr lang="cs-CZ"/>
        </a:p>
      </dgm:t>
    </dgm:pt>
    <dgm:pt modelId="{AA6F6FCD-CB13-4226-9A17-70377C1E53CB}" type="sibTrans" cxnId="{CE60A0F2-152A-41F0-B014-2C9F056AB711}">
      <dgm:prSet/>
      <dgm:spPr/>
      <dgm:t>
        <a:bodyPr/>
        <a:lstStyle/>
        <a:p>
          <a:endParaRPr lang="cs-CZ"/>
        </a:p>
      </dgm:t>
    </dgm:pt>
    <dgm:pt modelId="{2DC88B62-5301-4D42-A97F-8F00B9A3F894}">
      <dgm:prSet phldrT="[Text]" custT="1"/>
      <dgm:spPr/>
      <dgm:t>
        <a:bodyPr/>
        <a:lstStyle/>
        <a:p>
          <a:r>
            <a:rPr lang="cs-CZ" sz="1200" b="1" dirty="0">
              <a:solidFill>
                <a:schemeClr val="accent1"/>
              </a:solidFill>
            </a:rPr>
            <a:t>Od vzniku uběhlo</a:t>
          </a:r>
        </a:p>
      </dgm:t>
    </dgm:pt>
    <dgm:pt modelId="{D6DA515C-16A2-41BC-B027-6DDFBF1D7B24}" type="parTrans" cxnId="{F1A7108A-9EAF-4823-BA24-838DEFB45F52}">
      <dgm:prSet/>
      <dgm:spPr/>
      <dgm:t>
        <a:bodyPr/>
        <a:lstStyle/>
        <a:p>
          <a:endParaRPr lang="cs-CZ"/>
        </a:p>
      </dgm:t>
    </dgm:pt>
    <dgm:pt modelId="{F27CD196-89F8-48C9-8875-E9669A4E8E35}" type="sibTrans" cxnId="{F1A7108A-9EAF-4823-BA24-838DEFB45F52}">
      <dgm:prSet/>
      <dgm:spPr/>
      <dgm:t>
        <a:bodyPr/>
        <a:lstStyle/>
        <a:p>
          <a:endParaRPr lang="cs-CZ"/>
        </a:p>
      </dgm:t>
    </dgm:pt>
    <dgm:pt modelId="{9881FEFC-0D09-46D9-A430-EEFBCD387C55}" type="pres">
      <dgm:prSet presAssocID="{A4B687E9-3B44-433A-A352-A1AC4235803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F546263C-2DD2-455B-994A-30D40F9E4C75}" type="pres">
      <dgm:prSet presAssocID="{A4B687E9-3B44-433A-A352-A1AC42358037}" presName="children" presStyleCnt="0"/>
      <dgm:spPr/>
    </dgm:pt>
    <dgm:pt modelId="{924F9342-6762-4776-9CAF-C3E2F976CFF3}" type="pres">
      <dgm:prSet presAssocID="{A4B687E9-3B44-433A-A352-A1AC42358037}" presName="child1group" presStyleCnt="0"/>
      <dgm:spPr/>
    </dgm:pt>
    <dgm:pt modelId="{DAB148AD-948B-4A05-930D-511AF870BC61}" type="pres">
      <dgm:prSet presAssocID="{A4B687E9-3B44-433A-A352-A1AC42358037}" presName="child1" presStyleLbl="bgAcc1" presStyleIdx="0" presStyleCnt="4" custLinFactNeighborX="-12757" custLinFactNeighborY="1975"/>
      <dgm:spPr/>
    </dgm:pt>
    <dgm:pt modelId="{04711C93-8BF5-42D9-9CA7-B60712322681}" type="pres">
      <dgm:prSet presAssocID="{A4B687E9-3B44-433A-A352-A1AC42358037}" presName="child1Text" presStyleLbl="bgAcc1" presStyleIdx="0" presStyleCnt="4">
        <dgm:presLayoutVars>
          <dgm:bulletEnabled val="1"/>
        </dgm:presLayoutVars>
      </dgm:prSet>
      <dgm:spPr/>
    </dgm:pt>
    <dgm:pt modelId="{DF789BE0-3827-4BBF-8CF2-DA6D609760FD}" type="pres">
      <dgm:prSet presAssocID="{A4B687E9-3B44-433A-A352-A1AC42358037}" presName="child2group" presStyleCnt="0"/>
      <dgm:spPr/>
    </dgm:pt>
    <dgm:pt modelId="{85DCDE18-E74F-4818-A2BC-80F1B7082A90}" type="pres">
      <dgm:prSet presAssocID="{A4B687E9-3B44-433A-A352-A1AC42358037}" presName="child2" presStyleLbl="bgAcc1" presStyleIdx="1" presStyleCnt="4" custLinFactNeighborX="14104" custLinFactNeighborY="1975"/>
      <dgm:spPr/>
    </dgm:pt>
    <dgm:pt modelId="{B0DDD604-FA2A-4691-9F32-7AF932961F96}" type="pres">
      <dgm:prSet presAssocID="{A4B687E9-3B44-433A-A352-A1AC42358037}" presName="child2Text" presStyleLbl="bgAcc1" presStyleIdx="1" presStyleCnt="4">
        <dgm:presLayoutVars>
          <dgm:bulletEnabled val="1"/>
        </dgm:presLayoutVars>
      </dgm:prSet>
      <dgm:spPr/>
    </dgm:pt>
    <dgm:pt modelId="{22F15F39-D68F-4136-897D-1BE9494AE6B8}" type="pres">
      <dgm:prSet presAssocID="{A4B687E9-3B44-433A-A352-A1AC42358037}" presName="child3group" presStyleCnt="0"/>
      <dgm:spPr/>
    </dgm:pt>
    <dgm:pt modelId="{4FF4B321-F85D-4047-A998-3AE864FEC1B6}" type="pres">
      <dgm:prSet presAssocID="{A4B687E9-3B44-433A-A352-A1AC42358037}" presName="child3" presStyleLbl="bgAcc1" presStyleIdx="2" presStyleCnt="4" custScaleY="152131" custLinFactNeighborX="14104" custLinFactNeighborY="-1707"/>
      <dgm:spPr/>
    </dgm:pt>
    <dgm:pt modelId="{8A0EB220-4B77-4136-9B19-7267C60A66EF}" type="pres">
      <dgm:prSet presAssocID="{A4B687E9-3B44-433A-A352-A1AC42358037}" presName="child3Text" presStyleLbl="bgAcc1" presStyleIdx="2" presStyleCnt="4">
        <dgm:presLayoutVars>
          <dgm:bulletEnabled val="1"/>
        </dgm:presLayoutVars>
      </dgm:prSet>
      <dgm:spPr/>
    </dgm:pt>
    <dgm:pt modelId="{F9A3DAB6-B8B8-4C25-B51A-7F13EF2264C2}" type="pres">
      <dgm:prSet presAssocID="{A4B687E9-3B44-433A-A352-A1AC42358037}" presName="child4group" presStyleCnt="0"/>
      <dgm:spPr/>
    </dgm:pt>
    <dgm:pt modelId="{73DA82E4-49A7-4C7E-AB89-C7260A9F8166}" type="pres">
      <dgm:prSet presAssocID="{A4B687E9-3B44-433A-A352-A1AC42358037}" presName="child4" presStyleLbl="bgAcc1" presStyleIdx="3" presStyleCnt="4" custScaleY="143007" custLinFactNeighborX="-12757" custLinFactNeighborY="-1707"/>
      <dgm:spPr/>
    </dgm:pt>
    <dgm:pt modelId="{7D0DF54E-B24D-42E5-A76C-EFFDEBFBADAC}" type="pres">
      <dgm:prSet presAssocID="{A4B687E9-3B44-433A-A352-A1AC42358037}" presName="child4Text" presStyleLbl="bgAcc1" presStyleIdx="3" presStyleCnt="4">
        <dgm:presLayoutVars>
          <dgm:bulletEnabled val="1"/>
        </dgm:presLayoutVars>
      </dgm:prSet>
      <dgm:spPr/>
    </dgm:pt>
    <dgm:pt modelId="{88C71316-7798-4A88-BB7B-C7487BE8A905}" type="pres">
      <dgm:prSet presAssocID="{A4B687E9-3B44-433A-A352-A1AC42358037}" presName="childPlaceholder" presStyleCnt="0"/>
      <dgm:spPr/>
    </dgm:pt>
    <dgm:pt modelId="{2A971319-28C8-4E02-8DDE-54D50F20CC26}" type="pres">
      <dgm:prSet presAssocID="{A4B687E9-3B44-433A-A352-A1AC42358037}" presName="circle" presStyleCnt="0"/>
      <dgm:spPr/>
    </dgm:pt>
    <dgm:pt modelId="{5E57E1CE-8FFD-4E4C-928C-015C6C1C40B0}" type="pres">
      <dgm:prSet presAssocID="{A4B687E9-3B44-433A-A352-A1AC42358037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9B03409F-88B2-4649-9032-C7A963BF4287}" type="pres">
      <dgm:prSet presAssocID="{A4B687E9-3B44-433A-A352-A1AC42358037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A4AC9863-D5BD-4D80-ABAD-3E29E6449340}" type="pres">
      <dgm:prSet presAssocID="{A4B687E9-3B44-433A-A352-A1AC42358037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B93293DB-0DC7-4B3C-81BB-05A8D5C8DA56}" type="pres">
      <dgm:prSet presAssocID="{A4B687E9-3B44-433A-A352-A1AC42358037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0A288892-0ADD-4CE2-B1FC-31F27B0F6525}" type="pres">
      <dgm:prSet presAssocID="{A4B687E9-3B44-433A-A352-A1AC42358037}" presName="quadrantPlaceholder" presStyleCnt="0"/>
      <dgm:spPr/>
    </dgm:pt>
    <dgm:pt modelId="{4D5C78A9-134B-447E-A445-93E008DD0CA5}" type="pres">
      <dgm:prSet presAssocID="{A4B687E9-3B44-433A-A352-A1AC42358037}" presName="center1" presStyleLbl="fgShp" presStyleIdx="0" presStyleCnt="2"/>
      <dgm:spPr/>
    </dgm:pt>
    <dgm:pt modelId="{89634106-9EA9-4B9C-8D26-6A44BD2A6399}" type="pres">
      <dgm:prSet presAssocID="{A4B687E9-3B44-433A-A352-A1AC42358037}" presName="center2" presStyleLbl="fgShp" presStyleIdx="1" presStyleCnt="2"/>
      <dgm:spPr/>
    </dgm:pt>
  </dgm:ptLst>
  <dgm:cxnLst>
    <dgm:cxn modelId="{AF203104-34BE-4390-8910-0CFBB856C909}" type="presOf" srcId="{A4B687E9-3B44-433A-A352-A1AC42358037}" destId="{9881FEFC-0D09-46D9-A430-EEFBCD387C55}" srcOrd="0" destOrd="0" presId="urn:microsoft.com/office/officeart/2005/8/layout/cycle4"/>
    <dgm:cxn modelId="{6A364C0E-7857-4E63-A4FD-613FD1B9BD16}" type="presOf" srcId="{14972BD2-CB15-41EF-9440-52639FF646B3}" destId="{7D0DF54E-B24D-42E5-A76C-EFFDEBFBADAC}" srcOrd="1" destOrd="4" presId="urn:microsoft.com/office/officeart/2005/8/layout/cycle4"/>
    <dgm:cxn modelId="{EF871913-0FF6-4553-9126-4F8BD9E3FC8E}" srcId="{83346571-7FFD-495E-B589-DAAC410908E2}" destId="{F2C92181-9550-4049-9E1C-ACAC87C5AE80}" srcOrd="2" destOrd="0" parTransId="{7EDFE2EB-0E5B-4AA6-A507-ED19A818FAD2}" sibTransId="{8936CF1F-9F16-4E94-B802-BE14D8EE663A}"/>
    <dgm:cxn modelId="{69BEB918-E70C-4533-B31A-3597D44A8293}" type="presOf" srcId="{468876CE-D36F-4F3B-95DD-3362DFC86EEF}" destId="{B0DDD604-FA2A-4691-9F32-7AF932961F96}" srcOrd="1" destOrd="1" presId="urn:microsoft.com/office/officeart/2005/8/layout/cycle4"/>
    <dgm:cxn modelId="{C2D55324-2ED7-41BF-BA74-BE898E005885}" type="presOf" srcId="{ACA854B1-0AD7-437A-B9F8-2D8D4BE82BFD}" destId="{DAB148AD-948B-4A05-930D-511AF870BC61}" srcOrd="0" destOrd="2" presId="urn:microsoft.com/office/officeart/2005/8/layout/cycle4"/>
    <dgm:cxn modelId="{F9F96429-A380-4AC2-9464-24C73E2960C3}" type="presOf" srcId="{A8A0ABA1-DD06-4DBE-9973-5907A781A227}" destId="{DAB148AD-948B-4A05-930D-511AF870BC61}" srcOrd="0" destOrd="1" presId="urn:microsoft.com/office/officeart/2005/8/layout/cycle4"/>
    <dgm:cxn modelId="{E3C7A433-072E-462A-87C8-C3CFC132B4F9}" type="presOf" srcId="{9128D743-CF52-4087-A847-3D16726B0584}" destId="{5E57E1CE-8FFD-4E4C-928C-015C6C1C40B0}" srcOrd="0" destOrd="0" presId="urn:microsoft.com/office/officeart/2005/8/layout/cycle4"/>
    <dgm:cxn modelId="{1B34C535-DD50-4731-AFB2-F89F1CC988CF}" type="presOf" srcId="{7C1C5187-A6BD-40DE-9C74-697B165BCA07}" destId="{B0DDD604-FA2A-4691-9F32-7AF932961F96}" srcOrd="1" destOrd="0" presId="urn:microsoft.com/office/officeart/2005/8/layout/cycle4"/>
    <dgm:cxn modelId="{AAD4E33E-CA25-40B4-9102-E8B6019F30FC}" type="presOf" srcId="{ACA854B1-0AD7-437A-B9F8-2D8D4BE82BFD}" destId="{04711C93-8BF5-42D9-9CA7-B60712322681}" srcOrd="1" destOrd="2" presId="urn:microsoft.com/office/officeart/2005/8/layout/cycle4"/>
    <dgm:cxn modelId="{FD3F345D-EDDD-4C28-AB12-6729B33A8585}" type="presOf" srcId="{ABFB4D34-3D7E-4243-BB4D-EEE383824F06}" destId="{A4AC9863-D5BD-4D80-ABAD-3E29E6449340}" srcOrd="0" destOrd="0" presId="urn:microsoft.com/office/officeart/2005/8/layout/cycle4"/>
    <dgm:cxn modelId="{00EFC646-0BA4-4563-9BE1-EC54A99AF8E5}" type="presOf" srcId="{A91E41A3-2899-4602-9032-E634F0E0D0F7}" destId="{B93293DB-0DC7-4B3C-81BB-05A8D5C8DA56}" srcOrd="0" destOrd="0" presId="urn:microsoft.com/office/officeart/2005/8/layout/cycle4"/>
    <dgm:cxn modelId="{8DDC144A-64FF-450A-B686-740325520456}" srcId="{83346571-7FFD-495E-B589-DAAC410908E2}" destId="{B5C57B29-A30F-4954-B3FE-BDE9F5EFEB7E}" srcOrd="3" destOrd="0" parTransId="{2D7BB547-D042-45F9-AEE1-A5BAF205FFDE}" sibTransId="{1A6C9DF9-D3E8-4F76-ACD7-9A918CAD4005}"/>
    <dgm:cxn modelId="{92A04C4E-BFB0-44F6-BCDD-C272F603D794}" type="presOf" srcId="{7C1C5187-A6BD-40DE-9C74-697B165BCA07}" destId="{85DCDE18-E74F-4818-A2BC-80F1B7082A90}" srcOrd="0" destOrd="0" presId="urn:microsoft.com/office/officeart/2005/8/layout/cycle4"/>
    <dgm:cxn modelId="{7A9EE64E-64EE-4C29-9BC2-38E5860C39AB}" type="presOf" srcId="{AA427130-5BA2-490F-A1E8-826546BB47C4}" destId="{4FF4B321-F85D-4047-A998-3AE864FEC1B6}" srcOrd="0" destOrd="1" presId="urn:microsoft.com/office/officeart/2005/8/layout/cycle4"/>
    <dgm:cxn modelId="{B19BFD4F-D214-4347-876D-117CD23E0B9D}" type="presOf" srcId="{696D684F-8864-4C6A-B7C7-F161FCEBD76E}" destId="{B0DDD604-FA2A-4691-9F32-7AF932961F96}" srcOrd="1" destOrd="4" presId="urn:microsoft.com/office/officeart/2005/8/layout/cycle4"/>
    <dgm:cxn modelId="{5D8E2E72-B424-4CD1-B0A6-EE7F0FEC6E4D}" type="presOf" srcId="{60308794-61B5-42D3-903E-C7F8F2FECF1D}" destId="{DAB148AD-948B-4A05-930D-511AF870BC61}" srcOrd="0" destOrd="0" presId="urn:microsoft.com/office/officeart/2005/8/layout/cycle4"/>
    <dgm:cxn modelId="{D8802774-A525-4D74-8359-55FE51CFE078}" type="presOf" srcId="{E52AF737-6D2D-4197-8BAC-804DCAF98BED}" destId="{4FF4B321-F85D-4047-A998-3AE864FEC1B6}" srcOrd="0" destOrd="0" presId="urn:microsoft.com/office/officeart/2005/8/layout/cycle4"/>
    <dgm:cxn modelId="{E696B076-5E8E-4A6A-A6D8-83284905E49A}" srcId="{A4B687E9-3B44-433A-A352-A1AC42358037}" destId="{A91E41A3-2899-4602-9032-E634F0E0D0F7}" srcOrd="3" destOrd="0" parTransId="{AB49D755-F2AD-4AD7-8D4C-80B559A56C79}" sibTransId="{2F7F95B5-9FCF-4E30-AAAF-58A38D2AB90B}"/>
    <dgm:cxn modelId="{13B30758-A73B-44B2-A37A-B9E361F3C6C4}" type="presOf" srcId="{83346571-7FFD-495E-B589-DAAC410908E2}" destId="{9B03409F-88B2-4649-9032-C7A963BF4287}" srcOrd="0" destOrd="0" presId="urn:microsoft.com/office/officeart/2005/8/layout/cycle4"/>
    <dgm:cxn modelId="{7819EF59-2976-4A54-A75E-525823F9BDA3}" srcId="{83346571-7FFD-495E-B589-DAAC410908E2}" destId="{468876CE-D36F-4F3B-95DD-3362DFC86EEF}" srcOrd="1" destOrd="0" parTransId="{7D4B1D47-38A4-4150-BFD8-27021F2C7C77}" sibTransId="{8BA368BD-D611-4D20-8831-4049171AF00B}"/>
    <dgm:cxn modelId="{93722E7B-0015-41B3-B74E-29BC5B5C7BAC}" type="presOf" srcId="{696D684F-8864-4C6A-B7C7-F161FCEBD76E}" destId="{85DCDE18-E74F-4818-A2BC-80F1B7082A90}" srcOrd="0" destOrd="4" presId="urn:microsoft.com/office/officeart/2005/8/layout/cycle4"/>
    <dgm:cxn modelId="{9E4D9F7D-7DE0-4B1C-98C9-5DF94D647F2B}" type="presOf" srcId="{B5C57B29-A30F-4954-B3FE-BDE9F5EFEB7E}" destId="{85DCDE18-E74F-4818-A2BC-80F1B7082A90}" srcOrd="0" destOrd="3" presId="urn:microsoft.com/office/officeart/2005/8/layout/cycle4"/>
    <dgm:cxn modelId="{5378967E-ADB3-4FD1-B686-6DEB0E6E3BC7}" type="presOf" srcId="{B5C57B29-A30F-4954-B3FE-BDE9F5EFEB7E}" destId="{B0DDD604-FA2A-4691-9F32-7AF932961F96}" srcOrd="1" destOrd="3" presId="urn:microsoft.com/office/officeart/2005/8/layout/cycle4"/>
    <dgm:cxn modelId="{C3B8E581-C9C8-4B33-BF10-9CC37F7B298F}" type="presOf" srcId="{E52AF737-6D2D-4197-8BAC-804DCAF98BED}" destId="{8A0EB220-4B77-4136-9B19-7267C60A66EF}" srcOrd="1" destOrd="0" presId="urn:microsoft.com/office/officeart/2005/8/layout/cycle4"/>
    <dgm:cxn modelId="{E5D72284-9717-46C5-8EA2-09BC86B4DD14}" type="presOf" srcId="{256050EE-1EDE-4424-A13A-BCBC077DC3DE}" destId="{7D0DF54E-B24D-42E5-A76C-EFFDEBFBADAC}" srcOrd="1" destOrd="1" presId="urn:microsoft.com/office/officeart/2005/8/layout/cycle4"/>
    <dgm:cxn modelId="{BF613287-E6AE-4FA4-8678-7EC2BF14C15C}" type="presOf" srcId="{5CA4EC8F-9376-434F-808C-118705C67E03}" destId="{7D0DF54E-B24D-42E5-A76C-EFFDEBFBADAC}" srcOrd="1" destOrd="3" presId="urn:microsoft.com/office/officeart/2005/8/layout/cycle4"/>
    <dgm:cxn modelId="{F1A7108A-9EAF-4823-BA24-838DEFB45F52}" srcId="{A91E41A3-2899-4602-9032-E634F0E0D0F7}" destId="{2DC88B62-5301-4D42-A97F-8F00B9A3F894}" srcOrd="0" destOrd="0" parTransId="{D6DA515C-16A2-41BC-B027-6DDFBF1D7B24}" sibTransId="{F27CD196-89F8-48C9-8875-E9669A4E8E35}"/>
    <dgm:cxn modelId="{65892F8A-10A6-441E-B6E4-223DDF2BB921}" srcId="{ABFB4D34-3D7E-4243-BB4D-EEE383824F06}" destId="{FE44992A-2068-4A79-838E-F4E429CBCAD3}" srcOrd="2" destOrd="0" parTransId="{5FF4EE3A-11B9-4A0B-9C30-A90CA7DE3DC7}" sibTransId="{CB1AC71A-BB4E-4382-8D2D-E8A5B0663B4C}"/>
    <dgm:cxn modelId="{5DBC3C8A-A885-46E1-A117-456E6EF30A66}" type="presOf" srcId="{F2C92181-9550-4049-9E1C-ACAC87C5AE80}" destId="{B0DDD604-FA2A-4691-9F32-7AF932961F96}" srcOrd="1" destOrd="2" presId="urn:microsoft.com/office/officeart/2005/8/layout/cycle4"/>
    <dgm:cxn modelId="{63C2C693-C255-430D-B2DD-4F201B97E5F1}" type="presOf" srcId="{14972BD2-CB15-41EF-9440-52639FF646B3}" destId="{73DA82E4-49A7-4C7E-AB89-C7260A9F8166}" srcOrd="0" destOrd="4" presId="urn:microsoft.com/office/officeart/2005/8/layout/cycle4"/>
    <dgm:cxn modelId="{C45BF896-4763-4327-9B4B-A2702F0C67AC}" srcId="{A91E41A3-2899-4602-9032-E634F0E0D0F7}" destId="{14972BD2-CB15-41EF-9440-52639FF646B3}" srcOrd="1" destOrd="0" parTransId="{D9367FF6-56B4-48F8-9328-1628FECAFF89}" sibTransId="{FA09C6BD-1C6A-4DE6-85DE-C66C0499EAC5}"/>
    <dgm:cxn modelId="{2CEA059B-F7B5-4730-B5E1-514E23F373E1}" srcId="{ABFB4D34-3D7E-4243-BB4D-EEE383824F06}" destId="{AA427130-5BA2-490F-A1E8-826546BB47C4}" srcOrd="1" destOrd="0" parTransId="{952E3EBF-0857-4EF0-8CC2-3F29B479446B}" sibTransId="{E1214E71-F509-4EE7-B713-ED5833207C15}"/>
    <dgm:cxn modelId="{D4CA499C-22D2-4587-AEC5-A4F5E5D4ECA9}" type="presOf" srcId="{5641984F-5E63-44E4-8E14-488661600BB0}" destId="{7D0DF54E-B24D-42E5-A76C-EFFDEBFBADAC}" srcOrd="1" destOrd="2" presId="urn:microsoft.com/office/officeart/2005/8/layout/cycle4"/>
    <dgm:cxn modelId="{5E9C1DA4-944F-4309-B89A-3D7CF3FD7163}" type="presOf" srcId="{60308794-61B5-42D3-903E-C7F8F2FECF1D}" destId="{04711C93-8BF5-42D9-9CA7-B60712322681}" srcOrd="1" destOrd="0" presId="urn:microsoft.com/office/officeart/2005/8/layout/cycle4"/>
    <dgm:cxn modelId="{4867D4A4-3699-4A16-B8BE-1297F1CEF53D}" type="presOf" srcId="{AA427130-5BA2-490F-A1E8-826546BB47C4}" destId="{8A0EB220-4B77-4136-9B19-7267C60A66EF}" srcOrd="1" destOrd="1" presId="urn:microsoft.com/office/officeart/2005/8/layout/cycle4"/>
    <dgm:cxn modelId="{7EDB01A6-5314-4E5C-BE7E-3FF07D233DF1}" srcId="{9128D743-CF52-4087-A847-3D16726B0584}" destId="{60308794-61B5-42D3-903E-C7F8F2FECF1D}" srcOrd="0" destOrd="0" parTransId="{0FE221E6-086C-4846-B799-706AF716A35B}" sibTransId="{7634A4DD-9EF3-4401-ACAD-C422A5185405}"/>
    <dgm:cxn modelId="{8B26D1A7-BC6F-4D60-8645-184460BFD377}" srcId="{9128D743-CF52-4087-A847-3D16726B0584}" destId="{ACA854B1-0AD7-437A-B9F8-2D8D4BE82BFD}" srcOrd="2" destOrd="0" parTransId="{5876DC17-FEFB-4297-A485-E24D684337C1}" sibTransId="{3B4DFF34-5967-45F5-8019-3296EF7B6D2D}"/>
    <dgm:cxn modelId="{CBA21FA9-195B-4393-B99A-29A7EC340CCC}" srcId="{83346571-7FFD-495E-B589-DAAC410908E2}" destId="{7C1C5187-A6BD-40DE-9C74-697B165BCA07}" srcOrd="0" destOrd="0" parTransId="{32F9C8BA-2698-4E6F-AF53-0D080B493880}" sibTransId="{35E0765F-5CDD-4BAB-B468-9EEDD6E9E637}"/>
    <dgm:cxn modelId="{0497FAAA-35A8-4B66-A6EA-358C13E22C7E}" srcId="{A4B687E9-3B44-433A-A352-A1AC42358037}" destId="{ABFB4D34-3D7E-4243-BB4D-EEE383824F06}" srcOrd="2" destOrd="0" parTransId="{47E55144-2106-4F3F-8848-A370E893BED6}" sibTransId="{F00A30E6-5AC2-40BC-8B8B-B7E54E10205B}"/>
    <dgm:cxn modelId="{A0286CB1-22F7-4E72-9F92-E5B381EE1E3A}" type="presOf" srcId="{FE44992A-2068-4A79-838E-F4E429CBCAD3}" destId="{4FF4B321-F85D-4047-A998-3AE864FEC1B6}" srcOrd="0" destOrd="2" presId="urn:microsoft.com/office/officeart/2005/8/layout/cycle4"/>
    <dgm:cxn modelId="{52EC6FB3-312D-445E-AAD4-90682F703442}" type="presOf" srcId="{5CA4EC8F-9376-434F-808C-118705C67E03}" destId="{73DA82E4-49A7-4C7E-AB89-C7260A9F8166}" srcOrd="0" destOrd="3" presId="urn:microsoft.com/office/officeart/2005/8/layout/cycle4"/>
    <dgm:cxn modelId="{D78251BF-1E86-40C2-A874-954B1E875D9B}" type="presOf" srcId="{5641984F-5E63-44E4-8E14-488661600BB0}" destId="{73DA82E4-49A7-4C7E-AB89-C7260A9F8166}" srcOrd="0" destOrd="2" presId="urn:microsoft.com/office/officeart/2005/8/layout/cycle4"/>
    <dgm:cxn modelId="{3F386FCE-BAC8-436E-9BEC-1ACDDE01D048}" type="presOf" srcId="{A8A0ABA1-DD06-4DBE-9973-5907A781A227}" destId="{04711C93-8BF5-42D9-9CA7-B60712322681}" srcOrd="1" destOrd="1" presId="urn:microsoft.com/office/officeart/2005/8/layout/cycle4"/>
    <dgm:cxn modelId="{B07B02D3-19A8-47E2-BAE9-55A2611248CA}" srcId="{83346571-7FFD-495E-B589-DAAC410908E2}" destId="{696D684F-8864-4C6A-B7C7-F161FCEBD76E}" srcOrd="4" destOrd="0" parTransId="{E87EC594-2B86-4275-9C7D-17788B5118F2}" sibTransId="{D819D9C3-1163-4CAF-ADE9-6F254965963B}"/>
    <dgm:cxn modelId="{6BF0BDD4-A871-48F3-80E5-B91A22D66BAB}" srcId="{9128D743-CF52-4087-A847-3D16726B0584}" destId="{A8A0ABA1-DD06-4DBE-9973-5907A781A227}" srcOrd="1" destOrd="0" parTransId="{CE59459C-6C94-4B90-B8F7-17C4B6A89665}" sibTransId="{C02D4B96-77FA-4815-A255-8A63C8C7D8C1}"/>
    <dgm:cxn modelId="{0810DDE1-9B1C-438F-B8A3-AF531A36793A}" type="presOf" srcId="{256050EE-1EDE-4424-A13A-BCBC077DC3DE}" destId="{73DA82E4-49A7-4C7E-AB89-C7260A9F8166}" srcOrd="0" destOrd="1" presId="urn:microsoft.com/office/officeart/2005/8/layout/cycle4"/>
    <dgm:cxn modelId="{D1F452E2-D15E-402F-BEE1-FA5231EBB91D}" type="presOf" srcId="{2DC88B62-5301-4D42-A97F-8F00B9A3F894}" destId="{7D0DF54E-B24D-42E5-A76C-EFFDEBFBADAC}" srcOrd="1" destOrd="0" presId="urn:microsoft.com/office/officeart/2005/8/layout/cycle4"/>
    <dgm:cxn modelId="{B29E76E2-4B73-4EAB-9F1D-7D6B86ABBC30}" srcId="{A4B687E9-3B44-433A-A352-A1AC42358037}" destId="{83346571-7FFD-495E-B589-DAAC410908E2}" srcOrd="1" destOrd="0" parTransId="{E89D69B0-900B-4F31-A62F-D5F10C37AEC3}" sibTransId="{96BCBC30-4CBA-45DD-A82B-A2E27239EBD6}"/>
    <dgm:cxn modelId="{A9BD24EA-27A1-43BF-838D-8CFF9D6CA61B}" type="presOf" srcId="{F2C92181-9550-4049-9E1C-ACAC87C5AE80}" destId="{85DCDE18-E74F-4818-A2BC-80F1B7082A90}" srcOrd="0" destOrd="2" presId="urn:microsoft.com/office/officeart/2005/8/layout/cycle4"/>
    <dgm:cxn modelId="{50FE0BEF-9C27-4C84-9361-86A60B3984DD}" srcId="{2DC88B62-5301-4D42-A97F-8F00B9A3F894}" destId="{256050EE-1EDE-4424-A13A-BCBC077DC3DE}" srcOrd="0" destOrd="0" parTransId="{0AAF2A58-E921-4B28-BA9E-892F9B8DDEE5}" sibTransId="{13B80693-0A15-4E50-97EB-FF8524A34F73}"/>
    <dgm:cxn modelId="{E49018F0-49F5-4532-9471-E0AC72CEB737}" type="presOf" srcId="{2DC88B62-5301-4D42-A97F-8F00B9A3F894}" destId="{73DA82E4-49A7-4C7E-AB89-C7260A9F8166}" srcOrd="0" destOrd="0" presId="urn:microsoft.com/office/officeart/2005/8/layout/cycle4"/>
    <dgm:cxn modelId="{CE60A0F2-152A-41F0-B014-2C9F056AB711}" srcId="{2DC88B62-5301-4D42-A97F-8F00B9A3F894}" destId="{5CA4EC8F-9376-434F-808C-118705C67E03}" srcOrd="2" destOrd="0" parTransId="{10AEAEE8-BCD1-4299-8BA5-39FB866663EC}" sibTransId="{AA6F6FCD-CB13-4226-9A17-70377C1E53CB}"/>
    <dgm:cxn modelId="{498835F6-197B-425C-827D-EBAF2BE2B997}" srcId="{ABFB4D34-3D7E-4243-BB4D-EEE383824F06}" destId="{E52AF737-6D2D-4197-8BAC-804DCAF98BED}" srcOrd="0" destOrd="0" parTransId="{22DF6DAA-4EDD-4969-9A9C-534EFDADEDE5}" sibTransId="{3BEE4283-FE06-4427-94CC-98751065E90B}"/>
    <dgm:cxn modelId="{695F44F7-59A6-4C7F-B8B5-F6EF53F200C6}" srcId="{A4B687E9-3B44-433A-A352-A1AC42358037}" destId="{9128D743-CF52-4087-A847-3D16726B0584}" srcOrd="0" destOrd="0" parTransId="{2722D2D7-3ED0-4F50-B516-1B51451E23FC}" sibTransId="{B9C1BCD0-6C9A-4AB1-90F9-37078B17A7EC}"/>
    <dgm:cxn modelId="{6FC0B5F8-58D9-4815-AFE0-AB0403FEA013}" type="presOf" srcId="{468876CE-D36F-4F3B-95DD-3362DFC86EEF}" destId="{85DCDE18-E74F-4818-A2BC-80F1B7082A90}" srcOrd="0" destOrd="1" presId="urn:microsoft.com/office/officeart/2005/8/layout/cycle4"/>
    <dgm:cxn modelId="{8109E4FC-5260-46A5-AE70-21E4532ED596}" srcId="{2DC88B62-5301-4D42-A97F-8F00B9A3F894}" destId="{5641984F-5E63-44E4-8E14-488661600BB0}" srcOrd="1" destOrd="0" parTransId="{D996A2CC-A33D-41D8-A83D-B1958A2851A4}" sibTransId="{69834C75-E3AC-4CA7-A338-F43C3D53A082}"/>
    <dgm:cxn modelId="{4D03BAFD-FC9A-42D2-94AA-D6FE61942894}" type="presOf" srcId="{FE44992A-2068-4A79-838E-F4E429CBCAD3}" destId="{8A0EB220-4B77-4136-9B19-7267C60A66EF}" srcOrd="1" destOrd="2" presId="urn:microsoft.com/office/officeart/2005/8/layout/cycle4"/>
    <dgm:cxn modelId="{A9FB6F87-B63A-421C-B23F-2D48B8AAB295}" type="presParOf" srcId="{9881FEFC-0D09-46D9-A430-EEFBCD387C55}" destId="{F546263C-2DD2-455B-994A-30D40F9E4C75}" srcOrd="0" destOrd="0" presId="urn:microsoft.com/office/officeart/2005/8/layout/cycle4"/>
    <dgm:cxn modelId="{851947A3-D5E2-4768-AD4B-8B59380566C7}" type="presParOf" srcId="{F546263C-2DD2-455B-994A-30D40F9E4C75}" destId="{924F9342-6762-4776-9CAF-C3E2F976CFF3}" srcOrd="0" destOrd="0" presId="urn:microsoft.com/office/officeart/2005/8/layout/cycle4"/>
    <dgm:cxn modelId="{F41C23CF-2CDD-41C5-951E-6E90C63F568C}" type="presParOf" srcId="{924F9342-6762-4776-9CAF-C3E2F976CFF3}" destId="{DAB148AD-948B-4A05-930D-511AF870BC61}" srcOrd="0" destOrd="0" presId="urn:microsoft.com/office/officeart/2005/8/layout/cycle4"/>
    <dgm:cxn modelId="{189AA3F9-385F-45B9-A52E-CAAE6978990A}" type="presParOf" srcId="{924F9342-6762-4776-9CAF-C3E2F976CFF3}" destId="{04711C93-8BF5-42D9-9CA7-B60712322681}" srcOrd="1" destOrd="0" presId="urn:microsoft.com/office/officeart/2005/8/layout/cycle4"/>
    <dgm:cxn modelId="{09BFED8D-F7CD-4B58-8C41-5D4D576B5DC3}" type="presParOf" srcId="{F546263C-2DD2-455B-994A-30D40F9E4C75}" destId="{DF789BE0-3827-4BBF-8CF2-DA6D609760FD}" srcOrd="1" destOrd="0" presId="urn:microsoft.com/office/officeart/2005/8/layout/cycle4"/>
    <dgm:cxn modelId="{16271022-754E-4F2B-8CA4-09D0FBC4D3C9}" type="presParOf" srcId="{DF789BE0-3827-4BBF-8CF2-DA6D609760FD}" destId="{85DCDE18-E74F-4818-A2BC-80F1B7082A90}" srcOrd="0" destOrd="0" presId="urn:microsoft.com/office/officeart/2005/8/layout/cycle4"/>
    <dgm:cxn modelId="{D9C4AE21-D63B-478D-A2D0-698CE78A43A3}" type="presParOf" srcId="{DF789BE0-3827-4BBF-8CF2-DA6D609760FD}" destId="{B0DDD604-FA2A-4691-9F32-7AF932961F96}" srcOrd="1" destOrd="0" presId="urn:microsoft.com/office/officeart/2005/8/layout/cycle4"/>
    <dgm:cxn modelId="{C09A55E0-8FAA-4C9A-818E-FA7F1CD2A630}" type="presParOf" srcId="{F546263C-2DD2-455B-994A-30D40F9E4C75}" destId="{22F15F39-D68F-4136-897D-1BE9494AE6B8}" srcOrd="2" destOrd="0" presId="urn:microsoft.com/office/officeart/2005/8/layout/cycle4"/>
    <dgm:cxn modelId="{4A8F0585-17AC-498A-9A3E-BA60B6233D16}" type="presParOf" srcId="{22F15F39-D68F-4136-897D-1BE9494AE6B8}" destId="{4FF4B321-F85D-4047-A998-3AE864FEC1B6}" srcOrd="0" destOrd="0" presId="urn:microsoft.com/office/officeart/2005/8/layout/cycle4"/>
    <dgm:cxn modelId="{CF5D31CD-36DB-401B-8279-D00FF2FAB76F}" type="presParOf" srcId="{22F15F39-D68F-4136-897D-1BE9494AE6B8}" destId="{8A0EB220-4B77-4136-9B19-7267C60A66EF}" srcOrd="1" destOrd="0" presId="urn:microsoft.com/office/officeart/2005/8/layout/cycle4"/>
    <dgm:cxn modelId="{C46B35C9-066A-412F-9976-6EB2346D086A}" type="presParOf" srcId="{F546263C-2DD2-455B-994A-30D40F9E4C75}" destId="{F9A3DAB6-B8B8-4C25-B51A-7F13EF2264C2}" srcOrd="3" destOrd="0" presId="urn:microsoft.com/office/officeart/2005/8/layout/cycle4"/>
    <dgm:cxn modelId="{3D259BD9-9E01-47D9-82C8-20819232CAC0}" type="presParOf" srcId="{F9A3DAB6-B8B8-4C25-B51A-7F13EF2264C2}" destId="{73DA82E4-49A7-4C7E-AB89-C7260A9F8166}" srcOrd="0" destOrd="0" presId="urn:microsoft.com/office/officeart/2005/8/layout/cycle4"/>
    <dgm:cxn modelId="{8989388A-08A6-4AA1-9A37-E3B9FE8A3FF5}" type="presParOf" srcId="{F9A3DAB6-B8B8-4C25-B51A-7F13EF2264C2}" destId="{7D0DF54E-B24D-42E5-A76C-EFFDEBFBADAC}" srcOrd="1" destOrd="0" presId="urn:microsoft.com/office/officeart/2005/8/layout/cycle4"/>
    <dgm:cxn modelId="{C067CA3A-73C8-4380-96A3-2A16F1E0503C}" type="presParOf" srcId="{F546263C-2DD2-455B-994A-30D40F9E4C75}" destId="{88C71316-7798-4A88-BB7B-C7487BE8A905}" srcOrd="4" destOrd="0" presId="urn:microsoft.com/office/officeart/2005/8/layout/cycle4"/>
    <dgm:cxn modelId="{FA84D9F3-5FF1-4912-B482-AE9A59BBA88A}" type="presParOf" srcId="{9881FEFC-0D09-46D9-A430-EEFBCD387C55}" destId="{2A971319-28C8-4E02-8DDE-54D50F20CC26}" srcOrd="1" destOrd="0" presId="urn:microsoft.com/office/officeart/2005/8/layout/cycle4"/>
    <dgm:cxn modelId="{C719409C-910F-42FD-8ABB-9F685A09ADCA}" type="presParOf" srcId="{2A971319-28C8-4E02-8DDE-54D50F20CC26}" destId="{5E57E1CE-8FFD-4E4C-928C-015C6C1C40B0}" srcOrd="0" destOrd="0" presId="urn:microsoft.com/office/officeart/2005/8/layout/cycle4"/>
    <dgm:cxn modelId="{D3C9EDB5-40CD-4F61-9893-217012B00B50}" type="presParOf" srcId="{2A971319-28C8-4E02-8DDE-54D50F20CC26}" destId="{9B03409F-88B2-4649-9032-C7A963BF4287}" srcOrd="1" destOrd="0" presId="urn:microsoft.com/office/officeart/2005/8/layout/cycle4"/>
    <dgm:cxn modelId="{6093C97A-70A1-412A-9F33-100C49500EAC}" type="presParOf" srcId="{2A971319-28C8-4E02-8DDE-54D50F20CC26}" destId="{A4AC9863-D5BD-4D80-ABAD-3E29E6449340}" srcOrd="2" destOrd="0" presId="urn:microsoft.com/office/officeart/2005/8/layout/cycle4"/>
    <dgm:cxn modelId="{58B72B32-AB3B-458D-87B3-DF69C82282D3}" type="presParOf" srcId="{2A971319-28C8-4E02-8DDE-54D50F20CC26}" destId="{B93293DB-0DC7-4B3C-81BB-05A8D5C8DA56}" srcOrd="3" destOrd="0" presId="urn:microsoft.com/office/officeart/2005/8/layout/cycle4"/>
    <dgm:cxn modelId="{F8F03193-4950-4153-82D2-B13C11650B9A}" type="presParOf" srcId="{2A971319-28C8-4E02-8DDE-54D50F20CC26}" destId="{0A288892-0ADD-4CE2-B1FC-31F27B0F6525}" srcOrd="4" destOrd="0" presId="urn:microsoft.com/office/officeart/2005/8/layout/cycle4"/>
    <dgm:cxn modelId="{0EB7E2EC-2ED0-451A-B56B-332CBDC84CD9}" type="presParOf" srcId="{9881FEFC-0D09-46D9-A430-EEFBCD387C55}" destId="{4D5C78A9-134B-447E-A445-93E008DD0CA5}" srcOrd="2" destOrd="0" presId="urn:microsoft.com/office/officeart/2005/8/layout/cycle4"/>
    <dgm:cxn modelId="{3A8F58C3-0409-4FC3-9FAA-C75C103EC1C4}" type="presParOf" srcId="{9881FEFC-0D09-46D9-A430-EEFBCD387C55}" destId="{89634106-9EA9-4B9C-8D26-6A44BD2A639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2C5B2-7A69-4BE2-9FF3-4F10CB6166E9}">
      <dsp:nvSpPr>
        <dsp:cNvPr id="0" name=""/>
        <dsp:cNvSpPr/>
      </dsp:nvSpPr>
      <dsp:spPr>
        <a:xfrm>
          <a:off x="0" y="1907798"/>
          <a:ext cx="6794500" cy="1247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329" tIns="458216" rIns="527329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b="1" kern="1200" dirty="0"/>
            <a:t>NSOP</a:t>
          </a:r>
          <a:r>
            <a:rPr lang="cs-CZ" sz="2200" kern="1200" dirty="0"/>
            <a:t> = </a:t>
          </a:r>
          <a:r>
            <a:rPr lang="cs-CZ" sz="2200" b="1" kern="1200" dirty="0"/>
            <a:t>N</a:t>
          </a:r>
          <a:r>
            <a:rPr lang="cs-CZ" sz="2200" kern="1200" dirty="0"/>
            <a:t>árodní </a:t>
          </a:r>
          <a:r>
            <a:rPr lang="cs-CZ" sz="2200" b="1" kern="1200" dirty="0"/>
            <a:t>S</a:t>
          </a:r>
          <a:r>
            <a:rPr lang="cs-CZ" sz="2200" kern="1200" dirty="0"/>
            <a:t>tandardizovaný </a:t>
          </a:r>
          <a:r>
            <a:rPr lang="cs-CZ" sz="2200" b="1" kern="1200" dirty="0"/>
            <a:t>O</a:t>
          </a:r>
          <a:r>
            <a:rPr lang="cs-CZ" sz="2200" kern="1200" dirty="0"/>
            <a:t>perativní </a:t>
          </a:r>
          <a:r>
            <a:rPr lang="cs-CZ" sz="2200" b="1" kern="1200" dirty="0"/>
            <a:t>P</a:t>
          </a:r>
          <a:r>
            <a:rPr lang="cs-CZ" sz="2200" kern="1200" dirty="0"/>
            <a:t>rotokol</a:t>
          </a:r>
        </a:p>
      </dsp:txBody>
      <dsp:txXfrm>
        <a:off x="0" y="1907798"/>
        <a:ext cx="6794500" cy="1247400"/>
      </dsp:txXfrm>
    </dsp:sp>
    <dsp:sp modelId="{1CD33A11-BD11-43F7-91E0-62BE14E183A9}">
      <dsp:nvSpPr>
        <dsp:cNvPr id="0" name=""/>
        <dsp:cNvSpPr/>
      </dsp:nvSpPr>
      <dsp:spPr>
        <a:xfrm>
          <a:off x="339725" y="1370764"/>
          <a:ext cx="5129840" cy="8617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771" tIns="0" rIns="179771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Národní Ošetřovatelský Postup = NOP</a:t>
          </a:r>
        </a:p>
      </dsp:txBody>
      <dsp:txXfrm>
        <a:off x="381792" y="1412831"/>
        <a:ext cx="5045706" cy="7776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F4B321-F85D-4047-A998-3AE864FEC1B6}">
      <dsp:nvSpPr>
        <dsp:cNvPr id="0" name=""/>
        <dsp:cNvSpPr/>
      </dsp:nvSpPr>
      <dsp:spPr>
        <a:xfrm>
          <a:off x="4377279" y="2477610"/>
          <a:ext cx="2145284" cy="21141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>
              <a:solidFill>
                <a:schemeClr val="accent1"/>
              </a:solidFill>
            </a:rPr>
            <a:t>Portál MZ/NCO NZO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>
              <a:solidFill>
                <a:schemeClr val="accent1"/>
              </a:solidFill>
            </a:rPr>
            <a:t>Porada vedení MZ, Věstník MZ ČR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 dirty="0"/>
            <a:t>u NSOP dále např. web MZ ČR, webináře, letáky aj.</a:t>
          </a:r>
        </a:p>
      </dsp:txBody>
      <dsp:txXfrm>
        <a:off x="5064847" y="3050118"/>
        <a:ext cx="1413733" cy="1497609"/>
      </dsp:txXfrm>
    </dsp:sp>
    <dsp:sp modelId="{73DA82E4-49A7-4C7E-AB89-C7260A9F8166}">
      <dsp:nvSpPr>
        <dsp:cNvPr id="0" name=""/>
        <dsp:cNvSpPr/>
      </dsp:nvSpPr>
      <dsp:spPr>
        <a:xfrm>
          <a:off x="300833" y="2541006"/>
          <a:ext cx="2145284" cy="1987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>
              <a:solidFill>
                <a:schemeClr val="accent1"/>
              </a:solidFill>
            </a:rPr>
            <a:t>Od vzniku uběhlo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 dirty="0"/>
            <a:t>NSOP 3-5 let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 dirty="0"/>
            <a:t>OD 5 (10) let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 dirty="0"/>
            <a:t>DP 10 let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 dirty="0">
              <a:solidFill>
                <a:schemeClr val="accent1"/>
              </a:solidFill>
            </a:rPr>
            <a:t>Pod </a:t>
          </a:r>
          <a:r>
            <a:rPr lang="cs-CZ" sz="1200" b="0" kern="1200" dirty="0">
              <a:solidFill>
                <a:schemeClr val="accent1"/>
              </a:solidFill>
            </a:rPr>
            <a:t>dohledem</a:t>
          </a:r>
          <a:r>
            <a:rPr lang="cs-CZ" sz="1200" kern="1200" dirty="0">
              <a:solidFill>
                <a:schemeClr val="accent1"/>
              </a:solidFill>
            </a:rPr>
            <a:t> MZ/NCO NZO</a:t>
          </a:r>
        </a:p>
      </dsp:txBody>
      <dsp:txXfrm>
        <a:off x="344488" y="3081488"/>
        <a:ext cx="1414389" cy="1403171"/>
      </dsp:txXfrm>
    </dsp:sp>
    <dsp:sp modelId="{85DCDE18-E74F-4818-A2BC-80F1B7082A90}">
      <dsp:nvSpPr>
        <dsp:cNvPr id="0" name=""/>
        <dsp:cNvSpPr/>
      </dsp:nvSpPr>
      <dsp:spPr>
        <a:xfrm>
          <a:off x="4377279" y="-62023"/>
          <a:ext cx="2145284" cy="1389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>
              <a:solidFill>
                <a:schemeClr val="accent1"/>
              </a:solidFill>
            </a:rPr>
            <a:t>Profesní</a:t>
          </a:r>
          <a:r>
            <a:rPr lang="cs-CZ" sz="1200" kern="1200" dirty="0"/>
            <a:t> sdružení/tým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>
              <a:solidFill>
                <a:schemeClr val="accent1"/>
              </a:solidFill>
            </a:rPr>
            <a:t>Oponentura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>
              <a:solidFill>
                <a:schemeClr val="accent1"/>
              </a:solidFill>
            </a:rPr>
            <a:t>Konzultace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>
              <a:solidFill>
                <a:schemeClr val="accent1"/>
              </a:solidFill>
            </a:rPr>
            <a:t>Pilotní ověření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>
              <a:solidFill>
                <a:schemeClr val="accent1"/>
              </a:solidFill>
            </a:rPr>
            <a:t>Schválení </a:t>
          </a:r>
        </a:p>
      </dsp:txBody>
      <dsp:txXfrm>
        <a:off x="5051390" y="-31497"/>
        <a:ext cx="1440647" cy="981191"/>
      </dsp:txXfrm>
    </dsp:sp>
    <dsp:sp modelId="{DAB148AD-948B-4A05-930D-511AF870BC61}">
      <dsp:nvSpPr>
        <dsp:cNvPr id="0" name=""/>
        <dsp:cNvSpPr/>
      </dsp:nvSpPr>
      <dsp:spPr>
        <a:xfrm>
          <a:off x="300833" y="-62023"/>
          <a:ext cx="2145284" cy="1389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>
              <a:solidFill>
                <a:schemeClr val="accent1"/>
              </a:solidFill>
            </a:rPr>
            <a:t>Registrace</a:t>
          </a:r>
          <a:r>
            <a:rPr lang="cs-CZ" sz="1200" kern="1200" dirty="0"/>
            <a:t> (subjektu protokolu NSOP)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>
              <a:solidFill>
                <a:schemeClr val="accent1"/>
              </a:solidFill>
            </a:rPr>
            <a:t>Vyplnění formuláře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>
              <a:solidFill>
                <a:schemeClr val="accent1"/>
              </a:solidFill>
            </a:rPr>
            <a:t>Kontrola a schválení</a:t>
          </a:r>
        </a:p>
      </dsp:txBody>
      <dsp:txXfrm>
        <a:off x="331359" y="-31497"/>
        <a:ext cx="1440647" cy="981191"/>
      </dsp:txXfrm>
    </dsp:sp>
    <dsp:sp modelId="{5E57E1CE-8FFD-4E4C-928C-015C6C1C40B0}">
      <dsp:nvSpPr>
        <dsp:cNvPr id="0" name=""/>
        <dsp:cNvSpPr/>
      </dsp:nvSpPr>
      <dsp:spPr>
        <a:xfrm>
          <a:off x="1473442" y="339173"/>
          <a:ext cx="1880380" cy="188038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Registrace</a:t>
          </a:r>
        </a:p>
      </dsp:txBody>
      <dsp:txXfrm>
        <a:off x="2024193" y="889924"/>
        <a:ext cx="1329629" cy="1329629"/>
      </dsp:txXfrm>
    </dsp:sp>
    <dsp:sp modelId="{9B03409F-88B2-4649-9032-C7A963BF4287}">
      <dsp:nvSpPr>
        <dsp:cNvPr id="0" name=""/>
        <dsp:cNvSpPr/>
      </dsp:nvSpPr>
      <dsp:spPr>
        <a:xfrm rot="5400000">
          <a:off x="3440676" y="339173"/>
          <a:ext cx="1880380" cy="188038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Tvorba</a:t>
          </a:r>
        </a:p>
      </dsp:txBody>
      <dsp:txXfrm rot="-5400000">
        <a:off x="3440676" y="889924"/>
        <a:ext cx="1329629" cy="1329629"/>
      </dsp:txXfrm>
    </dsp:sp>
    <dsp:sp modelId="{A4AC9863-D5BD-4D80-ABAD-3E29E6449340}">
      <dsp:nvSpPr>
        <dsp:cNvPr id="0" name=""/>
        <dsp:cNvSpPr/>
      </dsp:nvSpPr>
      <dsp:spPr>
        <a:xfrm rot="10800000">
          <a:off x="3440676" y="2306408"/>
          <a:ext cx="1880380" cy="188038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Publikace</a:t>
          </a:r>
        </a:p>
      </dsp:txBody>
      <dsp:txXfrm rot="10800000">
        <a:off x="3440676" y="2306408"/>
        <a:ext cx="1329629" cy="1329629"/>
      </dsp:txXfrm>
    </dsp:sp>
    <dsp:sp modelId="{B93293DB-0DC7-4B3C-81BB-05A8D5C8DA56}">
      <dsp:nvSpPr>
        <dsp:cNvPr id="0" name=""/>
        <dsp:cNvSpPr/>
      </dsp:nvSpPr>
      <dsp:spPr>
        <a:xfrm rot="16200000">
          <a:off x="1473442" y="2306408"/>
          <a:ext cx="1880380" cy="188038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Aktualizace</a:t>
          </a:r>
        </a:p>
      </dsp:txBody>
      <dsp:txXfrm rot="5400000">
        <a:off x="2024193" y="2306408"/>
        <a:ext cx="1329629" cy="1329629"/>
      </dsp:txXfrm>
    </dsp:sp>
    <dsp:sp modelId="{4D5C78A9-134B-447E-A445-93E008DD0CA5}">
      <dsp:nvSpPr>
        <dsp:cNvPr id="0" name=""/>
        <dsp:cNvSpPr/>
      </dsp:nvSpPr>
      <dsp:spPr>
        <a:xfrm>
          <a:off x="3072634" y="1872140"/>
          <a:ext cx="649230" cy="56454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634106-9EA9-4B9C-8D26-6A44BD2A6399}">
      <dsp:nvSpPr>
        <dsp:cNvPr id="0" name=""/>
        <dsp:cNvSpPr/>
      </dsp:nvSpPr>
      <dsp:spPr>
        <a:xfrm rot="10800000">
          <a:off x="3072634" y="2089274"/>
          <a:ext cx="649230" cy="56454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8FA3002-E6B7-4264-BC15-DB7625EDF2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D410C35-6B88-4424-9B05-3EF990B7F7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5A4ED09B-9F53-4B52-9F43-4923488741ED}" type="datetimeFigureOut">
              <a:rPr lang="cs-CZ"/>
              <a:pPr>
                <a:defRPr/>
              </a:pPr>
              <a:t>26.01.2024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28675F8-35FD-49BE-AECC-34B61D9260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32EB457-A2F2-44CC-8496-EB449ECB7D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A5E8016-DD38-4E7B-9FCC-6B58607517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BA2498E3-40D7-4B2E-8D9E-70D98888F1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BE8CC93E-628F-457A-BAE1-84682B82506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2A642AB-BCB4-49FB-A649-1B420C8502D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7" name="Rectangle 5">
            <a:extLst>
              <a:ext uri="{FF2B5EF4-FFF2-40B4-BE49-F238E27FC236}">
                <a16:creationId xmlns:a16="http://schemas.microsoft.com/office/drawing/2014/main" id="{D5DDA73E-4C29-4615-A3CF-0359CB0FCA6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105478" name="Rectangle 6">
            <a:extLst>
              <a:ext uri="{FF2B5EF4-FFF2-40B4-BE49-F238E27FC236}">
                <a16:creationId xmlns:a16="http://schemas.microsoft.com/office/drawing/2014/main" id="{7049293F-24FE-4E03-9C64-0AE1A0CDF4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5479" name="Rectangle 7">
            <a:extLst>
              <a:ext uri="{FF2B5EF4-FFF2-40B4-BE49-F238E27FC236}">
                <a16:creationId xmlns:a16="http://schemas.microsoft.com/office/drawing/2014/main" id="{47545EF7-23F0-494B-AA80-78BD391F76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8BF41D5-FA60-43DE-905F-F348356DAC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3312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72E44DE1-A189-44CB-A37A-24C00F3B1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700" y="1968500"/>
            <a:ext cx="9156700" cy="4889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cs-CZ" altLang="cs-CZ">
              <a:cs typeface="+mn-cs"/>
            </a:endParaRPr>
          </a:p>
        </p:txBody>
      </p:sp>
      <p:pic>
        <p:nvPicPr>
          <p:cNvPr id="5" name="Picture 9" descr="logo_mzcr">
            <a:extLst>
              <a:ext uri="{FF2B5EF4-FFF2-40B4-BE49-F238E27FC236}">
                <a16:creationId xmlns:a16="http://schemas.microsoft.com/office/drawing/2014/main" id="{E8C34234-25BB-4D33-8D29-7A7199DD0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682625"/>
            <a:ext cx="67373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pp_titul_podtisk">
            <a:extLst>
              <a:ext uri="{FF2B5EF4-FFF2-40B4-BE49-F238E27FC236}">
                <a16:creationId xmlns:a16="http://schemas.microsoft.com/office/drawing/2014/main" id="{EE31196F-E342-48A8-92F2-DD34983CA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812800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3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3488" y="2463800"/>
            <a:ext cx="6794500" cy="2189163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3488" y="4857750"/>
            <a:ext cx="6794500" cy="123507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26DB881-1761-4167-BDF1-B037662A9D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220788" y="6245225"/>
            <a:ext cx="1370012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3E1D770-974B-4DFC-96F6-A1505356EE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916238" y="6245225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F97204A-C1F0-4421-A5D2-6100D2D345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DAC5EC0-77E6-4257-8B08-8FE24CE4CCA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2250640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7F87F2-3401-4312-AD93-0FE114AAF0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19D34C-B2BC-4AE8-94FE-890F2E175D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A0DE1A-6A16-401C-94B5-0C041C447B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78A82-EFA8-4C0B-9042-D8173535866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8738030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29363" y="0"/>
            <a:ext cx="1698625" cy="612616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33488" y="0"/>
            <a:ext cx="4943475" cy="61261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635E8F-7BE6-40DF-98CC-1F697DF466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5576F2-B647-47B0-863D-7596E4082B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681413-87EF-421F-B08B-177641AAD4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6CB23-1F1D-4BF9-BEAE-93D9B0F7A7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2126932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3488" y="0"/>
            <a:ext cx="6794500" cy="105251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488" y="1600200"/>
            <a:ext cx="332105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706938" y="1600200"/>
            <a:ext cx="332105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79C7B1-5EDE-4851-8D85-16687A69CC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C7062-79FF-467C-ACCF-134944E210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703A49-C638-45BD-B2D9-2FA7EE3F7E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9AB9D-1DC4-48AE-B2E3-6F7E287404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3224151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F831CD-0FAB-442C-B1BC-19318B213D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3B4723-5801-4693-A7A9-F23859A029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3DA604-2EA6-47A0-8DB9-1FDD1D7530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5F95-D0CE-4500-A64E-515281816B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2910819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EE3975-F5FF-4CFF-8E01-BDA024631A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1CE595-1FF4-43DD-B52B-8C2744122C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E1B80C-8E85-41EA-A1A1-6D8F6417CD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0F95F-61A4-4358-BB48-A1B65E6B92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5422061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488" y="1600200"/>
            <a:ext cx="332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06938" y="1600200"/>
            <a:ext cx="332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3B398D-6B04-4A74-B7E7-C1F9394771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FD6641-CAC8-4D0D-B4E3-DBA3ECD0C4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6D5349-ADE7-4501-8816-C9F17EE78A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3022B-929B-4D70-A87E-9FC8FE7123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3426876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3C68F40-E90A-4C64-9B20-8D468428B5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0A5FE3B-DD52-4302-90F6-B1B35E3117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C14725-D31D-4A41-A198-ABB1418776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FA4B9-C4EB-40A7-9033-3B99032441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0609785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AE52A66-3742-45A2-B08F-FC802D4478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F0AE4EC-952D-4A7F-8445-30DAFFE0DE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BB824B0-D525-4F66-A312-57C3ED3D0E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B1FB-FD61-4756-AD31-66ED55FC6A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7910056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7FBD3B7-16A8-4924-ADC4-EBD277BA2A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41FE56D-F055-4136-A66B-D2AF85BA4E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7253F3F-2921-4A57-B326-FCD98165B9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6999B-C004-4019-A3D0-A22B97DD552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4632300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476D90-B54C-469B-8EFC-AEAF32AEAA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2FB552-B2AC-4055-8492-5E72B43D6B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D76D8A-B3B2-45AA-93EC-C8F8CAD889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8D6E4-4DE0-4659-8EF7-2A4B43553DE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5182372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028A35-2ACC-4E45-A58B-F16372A8C7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31BAEC-A2A9-4535-9220-4688532309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054470-759F-486E-8E87-D013176DED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39841-04E4-483E-9AAB-F50E71D1DC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7989562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462DD02E-D718-4FAB-BA91-EACB29C87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0"/>
            <a:ext cx="8024813" cy="1079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defRPr/>
            </a:pPr>
            <a:endParaRPr lang="cs-CZ" altLang="cs-CZ" sz="1800">
              <a:solidFill>
                <a:schemeClr val="bg1"/>
              </a:solidFill>
              <a:cs typeface="+mn-cs"/>
            </a:endParaRP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CB58DAD-E486-47F0-A29E-6C57B78A8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33488" y="0"/>
            <a:ext cx="67945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</a:t>
            </a:r>
            <a:r>
              <a:rPr lang="en-US" altLang="cs-CZ"/>
              <a:t> </a:t>
            </a:r>
            <a:br>
              <a:rPr lang="cs-CZ" altLang="cs-CZ"/>
            </a:br>
            <a:r>
              <a:rPr lang="cs-CZ" altLang="cs-CZ"/>
              <a:t>PŘEDLOHY NADPISŮ.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FD556279-987C-4921-AE92-58507A2B3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33488" y="1600200"/>
            <a:ext cx="67945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5876" name="Rectangle 4">
            <a:extLst>
              <a:ext uri="{FF2B5EF4-FFF2-40B4-BE49-F238E27FC236}">
                <a16:creationId xmlns:a16="http://schemas.microsoft.com/office/drawing/2014/main" id="{E9005813-EA6D-41FD-B27E-AE2FA419B5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33488" y="6245225"/>
            <a:ext cx="1371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35877" name="Rectangle 5">
            <a:extLst>
              <a:ext uri="{FF2B5EF4-FFF2-40B4-BE49-F238E27FC236}">
                <a16:creationId xmlns:a16="http://schemas.microsoft.com/office/drawing/2014/main" id="{2B50B7B1-A4F7-49CA-B2D0-9B1CE71CF0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4650" y="6237288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35878" name="Rectangle 6">
            <a:extLst>
              <a:ext uri="{FF2B5EF4-FFF2-40B4-BE49-F238E27FC236}">
                <a16:creationId xmlns:a16="http://schemas.microsoft.com/office/drawing/2014/main" id="{D198BC7B-C47C-4C33-BDEA-753AC056DE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07125" y="6245225"/>
            <a:ext cx="183515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Sans"/>
              </a:defRPr>
            </a:lvl1pPr>
          </a:lstStyle>
          <a:p>
            <a:pPr>
              <a:defRPr/>
            </a:pPr>
            <a:fld id="{8CF90150-468C-4EA9-977C-AE519D2CBC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77CAD4D0-8AD9-407F-BEB3-9989D806E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8063" y="558800"/>
            <a:ext cx="522287" cy="522288"/>
          </a:xfrm>
          <a:prstGeom prst="rect">
            <a:avLst/>
          </a:prstGeom>
          <a:solidFill>
            <a:srgbClr val="D31145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cs-CZ" altLang="cs-CZ">
              <a:cs typeface="+mn-cs"/>
            </a:endParaRPr>
          </a:p>
        </p:txBody>
      </p:sp>
      <p:sp>
        <p:nvSpPr>
          <p:cNvPr id="1033" name="Rectangle 10">
            <a:extLst>
              <a:ext uri="{FF2B5EF4-FFF2-40B4-BE49-F238E27FC236}">
                <a16:creationId xmlns:a16="http://schemas.microsoft.com/office/drawing/2014/main" id="{3E19BEBF-A40B-49E9-8B8E-E5D217645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1713" y="0"/>
            <a:ext cx="522287" cy="5222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cs-CZ" altLang="cs-CZ">
              <a:cs typeface="+mn-cs"/>
            </a:endParaRPr>
          </a:p>
        </p:txBody>
      </p:sp>
      <p:sp>
        <p:nvSpPr>
          <p:cNvPr id="1034" name="Rectangle 11">
            <a:extLst>
              <a:ext uri="{FF2B5EF4-FFF2-40B4-BE49-F238E27FC236}">
                <a16:creationId xmlns:a16="http://schemas.microsoft.com/office/drawing/2014/main" id="{B086A19F-F5F6-4BAC-A62D-135442AA5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088" y="558800"/>
            <a:ext cx="522287" cy="5222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cs-CZ" altLang="cs-CZ">
              <a:cs typeface="+mn-cs"/>
            </a:endParaRPr>
          </a:p>
        </p:txBody>
      </p:sp>
      <p:sp>
        <p:nvSpPr>
          <p:cNvPr id="1035" name="Rectangle 12">
            <a:extLst>
              <a:ext uri="{FF2B5EF4-FFF2-40B4-BE49-F238E27FC236}">
                <a16:creationId xmlns:a16="http://schemas.microsoft.com/office/drawing/2014/main" id="{06B4D6EF-A770-4115-8E02-822FE5680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088" y="0"/>
            <a:ext cx="522287" cy="522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cs-CZ" altLang="cs-CZ">
              <a:cs typeface="+mn-cs"/>
            </a:endParaRPr>
          </a:p>
        </p:txBody>
      </p:sp>
      <p:pic>
        <p:nvPicPr>
          <p:cNvPr id="1036" name="Picture 15" descr="pp_podtisk">
            <a:extLst>
              <a:ext uri="{FF2B5EF4-FFF2-40B4-BE49-F238E27FC236}">
                <a16:creationId xmlns:a16="http://schemas.microsoft.com/office/drawing/2014/main" id="{05D0DB66-D282-40BB-A77D-91E6906AB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89217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199" r:id="rId2"/>
    <p:sldLayoutId id="2147484200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07" r:id="rId10"/>
    <p:sldLayoutId id="2147484208" r:id="rId11"/>
    <p:sldLayoutId id="2147484209" r:id="rId12"/>
  </p:sldLayoutIdLst>
  <p:transition>
    <p:zoom dir="in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0002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>
          <a:solidFill>
            <a:schemeClr val="tx1"/>
          </a:solidFill>
          <a:latin typeface="+mn-lt"/>
        </a:defRPr>
      </a:lvl2pPr>
      <a:lvl3pPr marL="1150938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20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A4463B1-A0FE-47BE-B97C-A5A6F48C10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99592" y="2607989"/>
            <a:ext cx="7632848" cy="3341291"/>
          </a:xfrm>
        </p:spPr>
        <p:txBody>
          <a:bodyPr/>
          <a:lstStyle/>
          <a:p>
            <a:pPr algn="ctr" eaLnBrk="1" hangingPunct="1"/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Metodika procesu tvorby a aktualizace</a:t>
            </a:r>
            <a:b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Národních standardizovaných operativní protokolů (NSOP)</a:t>
            </a:r>
            <a:endParaRPr lang="cs-CZ" altLang="cs-CZ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799FA3-B11A-0D12-7FDE-E9C9D720E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Zjednodušené procesní schéma tvorby  NSOP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AEC03AB-AD4A-13DC-B838-6E07C90401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016297"/>
              </p:ext>
            </p:extLst>
          </p:nvPr>
        </p:nvGraphicFramePr>
        <p:xfrm>
          <a:off x="1233488" y="1600200"/>
          <a:ext cx="67945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2390945"/>
      </p:ext>
    </p:extLst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504642-1D3E-8114-C323-2FD52A9C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Modifikace metodiky NSOP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E5D119-2909-F9AF-2F06-E9BE38D2C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i="1" dirty="0"/>
          </a:p>
          <a:p>
            <a:pPr marL="342900" lvl="0" indent="-342900" algn="just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NSOP projdou schvalovacím procesem porady vedení MZ a budou vydávány ve Věstníku MZ</a:t>
            </a:r>
          </a:p>
          <a:p>
            <a:pPr marL="342900" lvl="0" indent="-342900" algn="just">
              <a:lnSpc>
                <a:spcPct val="115000"/>
              </a:lnSpc>
              <a:buFont typeface="Calibri" panose="020F0502020204030204" pitchFamily="34" charset="0"/>
              <a:buChar char="-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tvorba formuláře protokolu a web. portálu MZ/NCO NZO budou realizovány z projektu NCO NZO (ve spolupráci s ÚZIS a metodickou podporou metodického centra NIKÉZ). </a:t>
            </a:r>
          </a:p>
          <a:p>
            <a:pPr marL="342900" lvl="0" indent="-342900" algn="just">
              <a:lnSpc>
                <a:spcPct val="115000"/>
              </a:lnSpc>
              <a:buFont typeface="Calibri" panose="020F0502020204030204" pitchFamily="34" charset="0"/>
              <a:buChar char="-"/>
            </a:pP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již vydané NOP budou postupně revidovány a transformovány na NSOP.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r>
              <a:rPr lang="cs-CZ" i="1" dirty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220161"/>
      </p:ext>
    </p:extLst>
  </p:cSld>
  <p:clrMapOvr>
    <a:masterClrMapping/>
  </p:clrMapOvr>
  <p:transition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150F7F-4174-4073-CFA9-AB42BE7BC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488" y="0"/>
            <a:ext cx="6794500" cy="1052513"/>
          </a:xfrm>
        </p:spPr>
        <p:txBody>
          <a:bodyPr/>
          <a:lstStyle/>
          <a:p>
            <a:r>
              <a:rPr lang="cs-CZ" dirty="0"/>
              <a:t>Závěr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301ECAB-2563-5653-E852-70B554B79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488" y="1600200"/>
            <a:ext cx="6794500" cy="4525963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4800" dirty="0"/>
              <a:t>Děkuji za pozornost.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62954101"/>
      </p:ext>
    </p:extLst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AE7BC032-BE02-4D13-B8B1-847212D40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0"/>
            <a:ext cx="7200900" cy="1052513"/>
          </a:xfrm>
        </p:spPr>
        <p:txBody>
          <a:bodyPr/>
          <a:lstStyle/>
          <a:p>
            <a:pPr algn="ctr"/>
            <a:r>
              <a:rPr lang="cs-CZ" altLang="cs-CZ" sz="3200" dirty="0"/>
              <a:t>Změna pojmů/termínů</a:t>
            </a:r>
          </a:p>
        </p:txBody>
      </p:sp>
      <p:graphicFrame>
        <p:nvGraphicFramePr>
          <p:cNvPr id="2" name="Zástupný obsah 1">
            <a:extLst>
              <a:ext uri="{FF2B5EF4-FFF2-40B4-BE49-F238E27FC236}">
                <a16:creationId xmlns:a16="http://schemas.microsoft.com/office/drawing/2014/main" id="{7FB18E06-B13D-170E-9E8A-3CD0BC38DA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245124"/>
              </p:ext>
            </p:extLst>
          </p:nvPr>
        </p:nvGraphicFramePr>
        <p:xfrm>
          <a:off x="1233488" y="1600200"/>
          <a:ext cx="67945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4415575"/>
      </p:ext>
    </p:extLst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8D2AF7-4325-CF72-5CCD-A8058E2D7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Metodika tvorby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NSOP 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2DA5AE-0A94-9085-C042-3D47BD5FC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628800"/>
            <a:ext cx="7704856" cy="4320480"/>
          </a:xfrm>
        </p:spPr>
        <p:txBody>
          <a:bodyPr/>
          <a:lstStyle/>
          <a:p>
            <a:r>
              <a:rPr lang="cs-CZ" sz="2800" dirty="0"/>
              <a:t>- vychází z metodiky vydané v rámci NIKÉZ</a:t>
            </a:r>
          </a:p>
          <a:p>
            <a:endParaRPr lang="cs-CZ" sz="2800" dirty="0"/>
          </a:p>
          <a:p>
            <a:r>
              <a:rPr lang="cs-CZ" sz="2800" dirty="0">
                <a:solidFill>
                  <a:schemeClr val="accent1"/>
                </a:solidFill>
              </a:rPr>
              <a:t>- pro tvorbu NSOP je modifikována/zjednodušena</a:t>
            </a:r>
          </a:p>
          <a:p>
            <a:r>
              <a:rPr lang="cs-CZ" sz="2800" dirty="0">
                <a:solidFill>
                  <a:schemeClr val="accent1"/>
                </a:solidFill>
              </a:rPr>
              <a:t>  (</a:t>
            </a:r>
            <a:r>
              <a:rPr lang="cs-CZ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 ohledem na účel a možnost efektivního využití </a:t>
            </a:r>
          </a:p>
          <a:p>
            <a:r>
              <a:rPr lang="cs-CZ" sz="28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cs-CZ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 klinické praxi)</a:t>
            </a:r>
          </a:p>
          <a:p>
            <a:endParaRPr lang="cs-CZ" sz="2800" dirty="0">
              <a:latin typeface="Calibri" panose="020F0502020204030204" pitchFamily="34" charset="0"/>
            </a:endParaRPr>
          </a:p>
          <a:p>
            <a:r>
              <a:rPr lang="cs-CZ" sz="2800" dirty="0">
                <a:solidFill>
                  <a:schemeClr val="accent6"/>
                </a:solidFill>
                <a:latin typeface="Calibri" panose="020F0502020204030204" pitchFamily="34" charset="0"/>
              </a:rPr>
              <a:t>- týká se pouze základních ošetřovatelských výkonů (aplikace injekcí, podávání léků, apod.)</a:t>
            </a:r>
            <a:endParaRPr lang="cs-CZ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589204"/>
      </p:ext>
    </p:extLst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309311-8AEF-2F00-EF12-83E79D4DC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Princip metodiky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CED8D6-3575-4501-2394-CFCAD38F4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700808"/>
            <a:ext cx="7920880" cy="4824536"/>
          </a:xfrm>
        </p:spPr>
        <p:txBody>
          <a:bodyPr/>
          <a:lstStyle/>
          <a:p>
            <a:pPr algn="just"/>
            <a:r>
              <a:rPr lang="cs-CZ" sz="2400" dirty="0"/>
              <a:t>-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zlepšení kvality a efektivnosti ošetřovatelské péče,</a:t>
            </a:r>
          </a:p>
          <a:p>
            <a:pPr algn="just"/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cs-CZ" sz="2400" dirty="0">
                <a:latin typeface="Calibri" panose="020F0502020204030204" pitchFamily="34" charset="0"/>
              </a:rPr>
              <a:t>-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ovlivnění postupů činnosti při výkonu povolání NLZP,</a:t>
            </a:r>
          </a:p>
          <a:p>
            <a:pPr algn="just"/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prevence možných pochybení v klinické praxi,</a:t>
            </a:r>
          </a:p>
          <a:p>
            <a:pPr algn="just"/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standardizace ošetřovatelských výkonů/intervencí na principu rovného přístupu k péči pro pacienty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</a:p>
          <a:p>
            <a:pPr algn="just"/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</a:rPr>
              <a:t>- usnadnění přístupu k informacím o péči pro NLZP/pacienty.</a:t>
            </a:r>
          </a:p>
        </p:txBody>
      </p:sp>
    </p:spTree>
    <p:extLst>
      <p:ext uri="{BB962C8B-B14F-4D97-AF65-F5344CB8AC3E}">
        <p14:creationId xmlns:p14="http://schemas.microsoft.com/office/powerpoint/2010/main" val="2476678069"/>
      </p:ext>
    </p:extLst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2833BA-3FA4-B055-D334-6EA24A2F5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Procesní metodika NSOP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DEDF57-E62F-489D-AE96-ED669E400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600200"/>
            <a:ext cx="7848872" cy="4709120"/>
          </a:xfrm>
        </p:spPr>
        <p:txBody>
          <a:bodyPr/>
          <a:lstStyle/>
          <a:p>
            <a:pPr algn="ctr"/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sz="2400" u="sng" dirty="0"/>
              <a:t>NÁVOD/POSTUP pro</a:t>
            </a:r>
            <a:r>
              <a:rPr lang="cs-CZ" sz="2400" b="0" dirty="0"/>
              <a:t> </a:t>
            </a: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endParaRPr lang="cs-CZ" sz="3600" u="sng" dirty="0"/>
          </a:p>
          <a:p>
            <a:pPr algn="ctr"/>
            <a:endParaRPr lang="cs-CZ" sz="2400" dirty="0"/>
          </a:p>
          <a:p>
            <a:pPr marL="342900" indent="-342900" algn="ctr">
              <a:buFontTx/>
              <a:buChar char="-"/>
            </a:pPr>
            <a:r>
              <a:rPr lang="cs-CZ" sz="24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zahájení registrace  NSOP (odděleně od DP a OD)</a:t>
            </a:r>
          </a:p>
          <a:p>
            <a:pPr marL="342900" indent="-342900" algn="ctr">
              <a:buFontTx/>
              <a:buChar char="-"/>
            </a:pPr>
            <a:r>
              <a:rPr lang="cs-CZ" sz="24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vznik metodického centra a web. portálu MZ/NCO NZO</a:t>
            </a:r>
            <a:endParaRPr lang="cs-CZ" sz="24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cs-CZ" sz="24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popis metodiky tvorby a aktualizace NSOP</a:t>
            </a:r>
          </a:p>
          <a:p>
            <a:pPr algn="ctr"/>
            <a:endParaRPr lang="cs-CZ" sz="2400" dirty="0">
              <a:latin typeface="Calibri" panose="020F0502020204030204" pitchFamily="34" charset="0"/>
            </a:endParaRPr>
          </a:p>
          <a:p>
            <a:pPr algn="ctr"/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07220"/>
      </p:ext>
    </p:extLst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B0358-C7B4-E773-D9D9-A327A8711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Procesní schéma evidence protokolu NSOP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F31039-14E4-96CE-7405-CDEDA0C07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/>
              <a:t>Registrace uživatele</a:t>
            </a:r>
          </a:p>
          <a:p>
            <a:pPr marL="457200" indent="-457200">
              <a:buAutoNum type="arabicParenR"/>
            </a:pPr>
            <a:r>
              <a:rPr lang="cs-CZ" dirty="0"/>
              <a:t>Vyplnění online formuláře</a:t>
            </a:r>
          </a:p>
          <a:p>
            <a:pPr marL="457200" indent="-457200">
              <a:buAutoNum type="arabicParenR"/>
            </a:pPr>
            <a:r>
              <a:rPr lang="cs-CZ" dirty="0"/>
              <a:t>Do 30 dnů kontrola metodickým centrem (MZ/NCO NZO)</a:t>
            </a:r>
          </a:p>
          <a:p>
            <a:pPr marL="457200" indent="-457200">
              <a:buAutoNum type="arabicParenR"/>
            </a:pPr>
            <a:r>
              <a:rPr lang="cs-CZ" dirty="0"/>
              <a:t>Metodické centrum, projednání max. 2x </a:t>
            </a:r>
          </a:p>
        </p:txBody>
      </p:sp>
    </p:spTree>
    <p:extLst>
      <p:ext uri="{BB962C8B-B14F-4D97-AF65-F5344CB8AC3E}">
        <p14:creationId xmlns:p14="http://schemas.microsoft.com/office/powerpoint/2010/main" val="124067170"/>
      </p:ext>
    </p:extLst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B41C7C-651E-3FFE-9003-5661B325C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Procesní schéma evidence protokolu NSOP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6B30E7-579B-90B6-45B2-A4C2030D6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/>
              <a:t>Úspěšná registrace</a:t>
            </a:r>
          </a:p>
          <a:p>
            <a:pPr marL="457200" indent="-457200">
              <a:buAutoNum type="arabicParenR"/>
            </a:pPr>
            <a:r>
              <a:rPr lang="cs-CZ" dirty="0"/>
              <a:t>Oznámení MZ/NCO NZO</a:t>
            </a:r>
          </a:p>
          <a:p>
            <a:pPr marL="457200" indent="-457200">
              <a:buAutoNum type="arabicParenR"/>
            </a:pPr>
            <a:r>
              <a:rPr lang="cs-CZ" dirty="0"/>
              <a:t>Registrace protokolu </a:t>
            </a:r>
          </a:p>
          <a:p>
            <a:pPr marL="457200" indent="-457200">
              <a:buAutoNum type="arabicParenR"/>
            </a:pPr>
            <a:endParaRPr lang="cs-CZ" dirty="0"/>
          </a:p>
          <a:p>
            <a:pPr marL="457200" indent="-457200">
              <a:buAutoNum type="arabicParenR"/>
            </a:pPr>
            <a:endParaRPr lang="cs-CZ" dirty="0"/>
          </a:p>
          <a:p>
            <a:pPr marL="457200" indent="-457200">
              <a:buAutoNum type="arabicParenR"/>
            </a:pPr>
            <a:r>
              <a:rPr lang="cs-CZ" dirty="0"/>
              <a:t>Nedodržení termínu tvorby či nedoložení jiných metodických podkladů</a:t>
            </a:r>
          </a:p>
          <a:p>
            <a:pPr marL="457200" indent="-457200">
              <a:buAutoNum type="arabicParenR"/>
            </a:pPr>
            <a:r>
              <a:rPr lang="cs-CZ" dirty="0"/>
              <a:t>Metodické centrum MZ/NCO NZO rozhodne o ukončení či o prodloužení procesu</a:t>
            </a:r>
          </a:p>
          <a:p>
            <a:pPr marL="457200" indent="-457200">
              <a:buAutoNum type="arabicParenR"/>
            </a:pPr>
            <a:r>
              <a:rPr lang="cs-CZ" dirty="0"/>
              <a:t>Oznámení MZ/NCO NZO</a:t>
            </a:r>
          </a:p>
          <a:p>
            <a:pPr marL="457200" indent="-457200">
              <a:buAutoNum type="arabicParenR"/>
            </a:pPr>
            <a:endParaRPr lang="cs-CZ" dirty="0"/>
          </a:p>
          <a:p>
            <a:pPr marL="457200" indent="-45720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22415"/>
      </p:ext>
    </p:extLst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F20FED-0346-C0DB-B082-6A6BD5A8D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cs-CZ" sz="3200" dirty="0"/>
              <a:t>Modifikace NSOP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0BAA7D9-0BFD-3FE5-4C8F-27F6389BF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906888" cy="4536504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cs-CZ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Povinné součásti</a:t>
            </a:r>
            <a:endParaRPr lang="cs-CZ" sz="1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název NSOP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složení pracovního týmu, včetně odborného garanta NSOP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klíčová slova, </a:t>
            </a:r>
            <a:r>
              <a:rPr lang="cs-CZ" sz="14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pojmy</a:t>
            </a:r>
            <a:endParaRPr lang="cs-CZ" sz="1400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4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epidemiologie</a:t>
            </a:r>
            <a:endParaRPr lang="cs-CZ" sz="1400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4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definice zaměření (intervence, výkonu, procesu péče)</a:t>
            </a:r>
            <a:endParaRPr lang="cs-CZ" sz="14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4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vymezení vybraných pojmů – terminologický slovník</a:t>
            </a:r>
            <a:endParaRPr lang="cs-CZ" sz="14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4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cíl/e NSOP</a:t>
            </a:r>
            <a:endParaRPr lang="cs-CZ" sz="14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4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kompetentní osoby – cílovou populaci pro využití NSOP</a:t>
            </a:r>
            <a:endParaRPr lang="cs-CZ" sz="14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4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pomůcky (včetně hodnoticích škál a objektivních měřicích nástrojů)</a:t>
            </a:r>
            <a:endParaRPr lang="cs-CZ" sz="14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4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postup (včetně algoritmů péče/intervence/výkonu)</a:t>
            </a:r>
            <a:endParaRPr lang="cs-CZ" sz="14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4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potenciální komplikace intervence/výkonu</a:t>
            </a:r>
            <a:endParaRPr lang="cs-CZ" sz="1400" dirty="0">
              <a:solidFill>
                <a:schemeClr val="accent2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cs-CZ" sz="1400" u="sng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Fakultativní součásti</a:t>
            </a:r>
            <a:endParaRPr lang="cs-CZ" sz="1400" u="sng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zvláštní upozornění</a:t>
            </a:r>
            <a:endParaRPr lang="cs-CZ" sz="14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indikátor kvality </a:t>
            </a:r>
            <a:r>
              <a:rPr lang="cs-CZ" sz="14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(lze vycházet z hlášení SHNU či Resortních Referenčních Statistik)</a:t>
            </a:r>
            <a:endParaRPr lang="cs-CZ" sz="14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termín doporučené aktualizace.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DF7CD00-A145-3EF8-45F5-2872F8E94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9553" y="1396777"/>
            <a:ext cx="8147248" cy="448047"/>
          </a:xfrm>
        </p:spPr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Struktura NSOP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353751"/>
      </p:ext>
    </p:extLst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112E7A-B2C0-BE30-96C0-F14EBD08B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cs-CZ" sz="3200" dirty="0"/>
              <a:t>Modifikace NSOP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78567C1-E827-CA87-81C4-03B6EC634A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99593" y="1535113"/>
            <a:ext cx="7787208" cy="639762"/>
          </a:xfrm>
        </p:spPr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Protokol k registraci NSOP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486ED7C-F9EC-142B-D37D-A3AAA34EB4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99593" y="2174875"/>
            <a:ext cx="7787207" cy="3951288"/>
          </a:xfrm>
        </p:spPr>
        <p:txBody>
          <a:bodyPr/>
          <a:lstStyle/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téma (název) NSOP česky,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bližší popis zaměření, cíl NSOP,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typ NSOP (např. nový, aktualizace),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cílová skupina uživatelů NSOP,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prostředí poskytované péče (např. ambulantní, intenzivní péče),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jména garanta, členů tvůrčího týmu a metodika/ů,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kontaktní osoba a její kontaktní údaje,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prohlášení o střetu/konfliktu zájmů všech členů týmu,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popis metody tvorby:</a:t>
            </a:r>
          </a:p>
          <a:p>
            <a:pPr marL="89916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metoda tvorby,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časový harmonogram práce.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480939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sablona_prezentace">
  <a:themeElements>
    <a:clrScheme name="sablona_prezentace 1">
      <a:dk1>
        <a:srgbClr val="003D61"/>
      </a:dk1>
      <a:lt1>
        <a:srgbClr val="FFFFFF"/>
      </a:lt1>
      <a:dk2>
        <a:srgbClr val="FFFFFF"/>
      </a:dk2>
      <a:lt2>
        <a:srgbClr val="858585"/>
      </a:lt2>
      <a:accent1>
        <a:srgbClr val="FDBB30"/>
      </a:accent1>
      <a:accent2>
        <a:srgbClr val="C2CD23"/>
      </a:accent2>
      <a:accent3>
        <a:srgbClr val="FFFFFF"/>
      </a:accent3>
      <a:accent4>
        <a:srgbClr val="003352"/>
      </a:accent4>
      <a:accent5>
        <a:srgbClr val="FEDAAD"/>
      </a:accent5>
      <a:accent6>
        <a:srgbClr val="B0BA1F"/>
      </a:accent6>
      <a:hlink>
        <a:srgbClr val="003D61"/>
      </a:hlink>
      <a:folHlink>
        <a:srgbClr val="858585"/>
      </a:folHlink>
    </a:clrScheme>
    <a:fontScheme name="sablona_prezentace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blona_prezentace 1">
        <a:dk1>
          <a:srgbClr val="003D61"/>
        </a:dk1>
        <a:lt1>
          <a:srgbClr val="FFFFFF"/>
        </a:lt1>
        <a:dk2>
          <a:srgbClr val="FFFFFF"/>
        </a:dk2>
        <a:lt2>
          <a:srgbClr val="858585"/>
        </a:lt2>
        <a:accent1>
          <a:srgbClr val="FDBB30"/>
        </a:accent1>
        <a:accent2>
          <a:srgbClr val="C2CD23"/>
        </a:accent2>
        <a:accent3>
          <a:srgbClr val="FFFFFF"/>
        </a:accent3>
        <a:accent4>
          <a:srgbClr val="003352"/>
        </a:accent4>
        <a:accent5>
          <a:srgbClr val="FEDAAD"/>
        </a:accent5>
        <a:accent6>
          <a:srgbClr val="B0BA1F"/>
        </a:accent6>
        <a:hlink>
          <a:srgbClr val="003D61"/>
        </a:hlink>
        <a:folHlink>
          <a:srgbClr val="85858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sablona_prezentace</Template>
  <TotalTime>5583</TotalTime>
  <Words>559</Words>
  <Application>Microsoft Office PowerPoint</Application>
  <PresentationFormat>Předvádění na obrazovce (4:3)</PresentationFormat>
  <Paragraphs>114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Calibri</vt:lpstr>
      <vt:lpstr>Garamond</vt:lpstr>
      <vt:lpstr>GillSans</vt:lpstr>
      <vt:lpstr>Symbol</vt:lpstr>
      <vt:lpstr>Times New Roman</vt:lpstr>
      <vt:lpstr>Wingdings</vt:lpstr>
      <vt:lpstr>sablona_prezentace</vt:lpstr>
      <vt:lpstr>Metodika procesu tvorby a aktualizace   Národních standardizovaných operativní protokolů (NSOP)</vt:lpstr>
      <vt:lpstr>Změna pojmů/termínů</vt:lpstr>
      <vt:lpstr>Metodika tvorby NSOP </vt:lpstr>
      <vt:lpstr>Princip metodiky</vt:lpstr>
      <vt:lpstr>Procesní metodika NSOP</vt:lpstr>
      <vt:lpstr>Procesní schéma evidence protokolu NSOP</vt:lpstr>
      <vt:lpstr>Procesní schéma evidence protokolu NSOP</vt:lpstr>
      <vt:lpstr>Modifikace NSOP</vt:lpstr>
      <vt:lpstr>Modifikace NSOP</vt:lpstr>
      <vt:lpstr>Zjednodušené procesní schéma tvorby  NSOP</vt:lpstr>
      <vt:lpstr>Modifikace metodiky NSOP</vt:lpstr>
      <vt:lpstr>Závěr</vt:lpstr>
    </vt:vector>
  </TitlesOfParts>
  <Company>Ministerstvo zdravotnictví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kobid</dc:creator>
  <cp:lastModifiedBy>Hladíková Lenka, Mgr.</cp:lastModifiedBy>
  <cp:revision>263</cp:revision>
  <cp:lastPrinted>2015-09-02T09:36:00Z</cp:lastPrinted>
  <dcterms:created xsi:type="dcterms:W3CDTF">2008-05-12T08:56:53Z</dcterms:created>
  <dcterms:modified xsi:type="dcterms:W3CDTF">2024-01-26T13:07:59Z</dcterms:modified>
</cp:coreProperties>
</file>