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Lst>
  <p:notesMasterIdLst>
    <p:notesMasterId r:id="rId19"/>
  </p:notesMasterIdLst>
  <p:handoutMasterIdLst>
    <p:handoutMasterId r:id="rId20"/>
  </p:handoutMasterIdLst>
  <p:sldIdLst>
    <p:sldId id="256" r:id="rId5"/>
    <p:sldId id="353" r:id="rId6"/>
    <p:sldId id="354" r:id="rId7"/>
    <p:sldId id="355" r:id="rId8"/>
    <p:sldId id="356" r:id="rId9"/>
    <p:sldId id="357" r:id="rId10"/>
    <p:sldId id="358" r:id="rId11"/>
    <p:sldId id="359" r:id="rId12"/>
    <p:sldId id="360" r:id="rId13"/>
    <p:sldId id="361" r:id="rId14"/>
    <p:sldId id="363" r:id="rId15"/>
    <p:sldId id="362" r:id="rId16"/>
    <p:sldId id="352" r:id="rId17"/>
    <p:sldId id="350" r:id="rId18"/>
  </p:sldIdLst>
  <p:sldSz cx="9144000" cy="6858000" type="screen4x3"/>
  <p:notesSz cx="6797675" cy="9926638"/>
  <p:defaultTextStyle>
    <a:defPPr>
      <a:defRPr lang="cs-CZ"/>
    </a:defPPr>
    <a:lvl1pPr algn="l" rtl="0" eaLnBrk="0" fontAlgn="base" hangingPunct="0">
      <a:spcBef>
        <a:spcPct val="0"/>
      </a:spcBef>
      <a:spcAft>
        <a:spcPct val="0"/>
      </a:spcAft>
      <a:defRPr sz="3400"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sz="3400"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sz="3400"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sz="3400"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sz="3400"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sz="3400"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sz="3400"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sz="3400"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sz="3400"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B81"/>
    <a:srgbClr val="E8F781"/>
    <a:srgbClr val="048A40"/>
    <a:srgbClr val="F77F07"/>
    <a:srgbClr val="F2A0CD"/>
    <a:srgbClr val="F836D3"/>
    <a:srgbClr val="D31145"/>
    <a:srgbClr val="800A29"/>
    <a:srgbClr val="9900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25DBAD-675B-4B07-9C31-7DB3E08CA53D}" v="7" dt="2024-01-22T08:15:03.938"/>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JENOVIČOVÁ Blanka Bc." userId="S::radjenovicovab@fnkv.cz::f3c04d9e-98b0-453c-a08e-3871128a2d48" providerId="AD" clId="Web-{B7E92B14-2D49-4D9E-938F-26E12B1CCB64}"/>
    <pc:docChg chg="modSld">
      <pc:chgData name="RADJENOVIČOVÁ Blanka Bc." userId="S::radjenovicovab@fnkv.cz::f3c04d9e-98b0-453c-a08e-3871128a2d48" providerId="AD" clId="Web-{B7E92B14-2D49-4D9E-938F-26E12B1CCB64}" dt="2024-01-10T12:20:56.031" v="4" actId="20577"/>
      <pc:docMkLst>
        <pc:docMk/>
      </pc:docMkLst>
      <pc:sldChg chg="modSp">
        <pc:chgData name="RADJENOVIČOVÁ Blanka Bc." userId="S::radjenovicovab@fnkv.cz::f3c04d9e-98b0-453c-a08e-3871128a2d48" providerId="AD" clId="Web-{B7E92B14-2D49-4D9E-938F-26E12B1CCB64}" dt="2024-01-10T12:20:56.031" v="4" actId="20577"/>
        <pc:sldMkLst>
          <pc:docMk/>
          <pc:sldMk cId="0" sldId="256"/>
        </pc:sldMkLst>
        <pc:spChg chg="mod">
          <ac:chgData name="RADJENOVIČOVÁ Blanka Bc." userId="S::radjenovicovab@fnkv.cz::f3c04d9e-98b0-453c-a08e-3871128a2d48" providerId="AD" clId="Web-{B7E92B14-2D49-4D9E-938F-26E12B1CCB64}" dt="2024-01-10T12:20:56.031" v="4" actId="20577"/>
          <ac:spMkLst>
            <pc:docMk/>
            <pc:sldMk cId="0" sldId="256"/>
            <ac:spMk id="5123" creationId="{83A63494-2D82-4705-A8D2-FF9B4905F99B}"/>
          </ac:spMkLst>
        </pc:spChg>
      </pc:sldChg>
    </pc:docChg>
  </pc:docChgLst>
  <pc:docChgLst>
    <pc:chgData name="RADJENOVIČOVÁ Blanka Bc." userId="S::radjenovicovab@fnkv.cz::f3c04d9e-98b0-453c-a08e-3871128a2d48" providerId="AD" clId="Web-{30E92DA2-AD30-426E-BD1B-9B0DFEA76F05}"/>
    <pc:docChg chg="addSld delSld modSld">
      <pc:chgData name="RADJENOVIČOVÁ Blanka Bc." userId="S::radjenovicovab@fnkv.cz::f3c04d9e-98b0-453c-a08e-3871128a2d48" providerId="AD" clId="Web-{30E92DA2-AD30-426E-BD1B-9B0DFEA76F05}" dt="2024-01-10T12:26:46.147" v="61" actId="20577"/>
      <pc:docMkLst>
        <pc:docMk/>
      </pc:docMkLst>
      <pc:sldChg chg="del">
        <pc:chgData name="RADJENOVIČOVÁ Blanka Bc." userId="S::radjenovicovab@fnkv.cz::f3c04d9e-98b0-453c-a08e-3871128a2d48" providerId="AD" clId="Web-{30E92DA2-AD30-426E-BD1B-9B0DFEA76F05}" dt="2024-01-10T12:25:38.611" v="15"/>
        <pc:sldMkLst>
          <pc:docMk/>
          <pc:sldMk cId="0" sldId="287"/>
        </pc:sldMkLst>
      </pc:sldChg>
      <pc:sldChg chg="del">
        <pc:chgData name="RADJENOVIČOVÁ Blanka Bc." userId="S::radjenovicovab@fnkv.cz::f3c04d9e-98b0-453c-a08e-3871128a2d48" providerId="AD" clId="Web-{30E92DA2-AD30-426E-BD1B-9B0DFEA76F05}" dt="2024-01-10T12:21:14.236" v="0"/>
        <pc:sldMkLst>
          <pc:docMk/>
          <pc:sldMk cId="1567611470" sldId="305"/>
        </pc:sldMkLst>
      </pc:sldChg>
      <pc:sldChg chg="del">
        <pc:chgData name="RADJENOVIČOVÁ Blanka Bc." userId="S::radjenovicovab@fnkv.cz::f3c04d9e-98b0-453c-a08e-3871128a2d48" providerId="AD" clId="Web-{30E92DA2-AD30-426E-BD1B-9B0DFEA76F05}" dt="2024-01-10T12:21:19.986" v="1"/>
        <pc:sldMkLst>
          <pc:docMk/>
          <pc:sldMk cId="741684795" sldId="306"/>
        </pc:sldMkLst>
      </pc:sldChg>
      <pc:sldChg chg="del">
        <pc:chgData name="RADJENOVIČOVÁ Blanka Bc." userId="S::radjenovicovab@fnkv.cz::f3c04d9e-98b0-453c-a08e-3871128a2d48" providerId="AD" clId="Web-{30E92DA2-AD30-426E-BD1B-9B0DFEA76F05}" dt="2024-01-10T12:21:23.064" v="2"/>
        <pc:sldMkLst>
          <pc:docMk/>
          <pc:sldMk cId="2643852301" sldId="340"/>
        </pc:sldMkLst>
      </pc:sldChg>
      <pc:sldChg chg="del">
        <pc:chgData name="RADJENOVIČOVÁ Blanka Bc." userId="S::radjenovicovab@fnkv.cz::f3c04d9e-98b0-453c-a08e-3871128a2d48" providerId="AD" clId="Web-{30E92DA2-AD30-426E-BD1B-9B0DFEA76F05}" dt="2024-01-10T12:23:23.884" v="9"/>
        <pc:sldMkLst>
          <pc:docMk/>
          <pc:sldMk cId="3069542003" sldId="341"/>
        </pc:sldMkLst>
      </pc:sldChg>
      <pc:sldChg chg="del">
        <pc:chgData name="RADJENOVIČOVÁ Blanka Bc." userId="S::radjenovicovab@fnkv.cz::f3c04d9e-98b0-453c-a08e-3871128a2d48" providerId="AD" clId="Web-{30E92DA2-AD30-426E-BD1B-9B0DFEA76F05}" dt="2024-01-10T12:23:27.588" v="10"/>
        <pc:sldMkLst>
          <pc:docMk/>
          <pc:sldMk cId="2987460194" sldId="342"/>
        </pc:sldMkLst>
      </pc:sldChg>
      <pc:sldChg chg="del">
        <pc:chgData name="RADJENOVIČOVÁ Blanka Bc." userId="S::radjenovicovab@fnkv.cz::f3c04d9e-98b0-453c-a08e-3871128a2d48" providerId="AD" clId="Web-{30E92DA2-AD30-426E-BD1B-9B0DFEA76F05}" dt="2024-01-10T12:25:26.954" v="14"/>
        <pc:sldMkLst>
          <pc:docMk/>
          <pc:sldMk cId="203166704" sldId="344"/>
        </pc:sldMkLst>
      </pc:sldChg>
      <pc:sldChg chg="del">
        <pc:chgData name="RADJENOVIČOVÁ Blanka Bc." userId="S::radjenovicovab@fnkv.cz::f3c04d9e-98b0-453c-a08e-3871128a2d48" providerId="AD" clId="Web-{30E92DA2-AD30-426E-BD1B-9B0DFEA76F05}" dt="2024-01-10T12:24:20.013" v="11"/>
        <pc:sldMkLst>
          <pc:docMk/>
          <pc:sldMk cId="959713191" sldId="347"/>
        </pc:sldMkLst>
      </pc:sldChg>
      <pc:sldChg chg="del">
        <pc:chgData name="RADJENOVIČOVÁ Blanka Bc." userId="S::radjenovicovab@fnkv.cz::f3c04d9e-98b0-453c-a08e-3871128a2d48" providerId="AD" clId="Web-{30E92DA2-AD30-426E-BD1B-9B0DFEA76F05}" dt="2024-01-10T12:24:31.764" v="12"/>
        <pc:sldMkLst>
          <pc:docMk/>
          <pc:sldMk cId="1091709303" sldId="348"/>
        </pc:sldMkLst>
      </pc:sldChg>
      <pc:sldChg chg="del">
        <pc:chgData name="RADJENOVIČOVÁ Blanka Bc." userId="S::radjenovicovab@fnkv.cz::f3c04d9e-98b0-453c-a08e-3871128a2d48" providerId="AD" clId="Web-{30E92DA2-AD30-426E-BD1B-9B0DFEA76F05}" dt="2024-01-10T12:22:08.661" v="8"/>
        <pc:sldMkLst>
          <pc:docMk/>
          <pc:sldMk cId="296443350" sldId="351"/>
        </pc:sldMkLst>
      </pc:sldChg>
      <pc:sldChg chg="modSp new">
        <pc:chgData name="RADJENOVIČOVÁ Blanka Bc." userId="S::radjenovicovab@fnkv.cz::f3c04d9e-98b0-453c-a08e-3871128a2d48" providerId="AD" clId="Web-{30E92DA2-AD30-426E-BD1B-9B0DFEA76F05}" dt="2024-01-10T12:26:46.147" v="61" actId="20577"/>
        <pc:sldMkLst>
          <pc:docMk/>
          <pc:sldMk cId="3683987362" sldId="353"/>
        </pc:sldMkLst>
        <pc:spChg chg="mod">
          <ac:chgData name="RADJENOVIČOVÁ Blanka Bc." userId="S::radjenovicovab@fnkv.cz::f3c04d9e-98b0-453c-a08e-3871128a2d48" providerId="AD" clId="Web-{30E92DA2-AD30-426E-BD1B-9B0DFEA76F05}" dt="2024-01-10T12:26:46.147" v="61" actId="20577"/>
          <ac:spMkLst>
            <pc:docMk/>
            <pc:sldMk cId="3683987362" sldId="353"/>
            <ac:spMk id="3" creationId="{47A4F889-6AC0-37B4-E179-032758781F40}"/>
          </ac:spMkLst>
        </pc:spChg>
      </pc:sldChg>
      <pc:sldChg chg="del">
        <pc:chgData name="RADJENOVIČOVÁ Blanka Bc." userId="S::radjenovicovab@fnkv.cz::f3c04d9e-98b0-453c-a08e-3871128a2d48" providerId="AD" clId="Web-{30E92DA2-AD30-426E-BD1B-9B0DFEA76F05}" dt="2024-01-10T12:21:31.299" v="3"/>
        <pc:sldMkLst>
          <pc:docMk/>
          <pc:sldMk cId="3817677335" sldId="355"/>
        </pc:sldMkLst>
      </pc:sldChg>
      <pc:sldChg chg="del">
        <pc:chgData name="RADJENOVIČOVÁ Blanka Bc." userId="S::radjenovicovab@fnkv.cz::f3c04d9e-98b0-453c-a08e-3871128a2d48" providerId="AD" clId="Web-{30E92DA2-AD30-426E-BD1B-9B0DFEA76F05}" dt="2024-01-10T12:21:35.050" v="4"/>
        <pc:sldMkLst>
          <pc:docMk/>
          <pc:sldMk cId="362404530" sldId="356"/>
        </pc:sldMkLst>
      </pc:sldChg>
      <pc:sldChg chg="del">
        <pc:chgData name="RADJENOVIČOVÁ Blanka Bc." userId="S::radjenovicovab@fnkv.cz::f3c04d9e-98b0-453c-a08e-3871128a2d48" providerId="AD" clId="Web-{30E92DA2-AD30-426E-BD1B-9B0DFEA76F05}" dt="2024-01-10T12:21:37.315" v="5"/>
        <pc:sldMkLst>
          <pc:docMk/>
          <pc:sldMk cId="1047703914" sldId="357"/>
        </pc:sldMkLst>
      </pc:sldChg>
      <pc:sldChg chg="del">
        <pc:chgData name="RADJENOVIČOVÁ Blanka Bc." userId="S::radjenovicovab@fnkv.cz::f3c04d9e-98b0-453c-a08e-3871128a2d48" providerId="AD" clId="Web-{30E92DA2-AD30-426E-BD1B-9B0DFEA76F05}" dt="2024-01-10T12:21:40.409" v="6"/>
        <pc:sldMkLst>
          <pc:docMk/>
          <pc:sldMk cId="3258970005" sldId="358"/>
        </pc:sldMkLst>
      </pc:sldChg>
      <pc:sldChg chg="del">
        <pc:chgData name="RADJENOVIČOVÁ Blanka Bc." userId="S::radjenovicovab@fnkv.cz::f3c04d9e-98b0-453c-a08e-3871128a2d48" providerId="AD" clId="Web-{30E92DA2-AD30-426E-BD1B-9B0DFEA76F05}" dt="2024-01-10T12:21:57.848" v="7"/>
        <pc:sldMkLst>
          <pc:docMk/>
          <pc:sldMk cId="1128550718" sldId="359"/>
        </pc:sldMkLst>
      </pc:sldChg>
      <pc:sldChg chg="del">
        <pc:chgData name="RADJENOVIČOVÁ Blanka Bc." userId="S::radjenovicovab@fnkv.cz::f3c04d9e-98b0-453c-a08e-3871128a2d48" providerId="AD" clId="Web-{30E92DA2-AD30-426E-BD1B-9B0DFEA76F05}" dt="2024-01-10T12:25:22.235" v="13"/>
        <pc:sldMkLst>
          <pc:docMk/>
          <pc:sldMk cId="2989703517" sldId="360"/>
        </pc:sldMkLst>
      </pc:sldChg>
    </pc:docChg>
  </pc:docChgLst>
  <pc:docChgLst>
    <pc:chgData name="RADJENOVIČOVÁ Blanka Bc." userId="S::radjenovicovab@fnkv.cz::f3c04d9e-98b0-453c-a08e-3871128a2d48" providerId="AD" clId="Web-{8D4D252B-6F68-448C-B446-8869D65B032E}"/>
    <pc:docChg chg="addSld delSld modSld sldOrd">
      <pc:chgData name="RADJENOVIČOVÁ Blanka Bc." userId="S::radjenovicovab@fnkv.cz::f3c04d9e-98b0-453c-a08e-3871128a2d48" providerId="AD" clId="Web-{8D4D252B-6F68-448C-B446-8869D65B032E}" dt="2024-01-10T12:50:02.679" v="173"/>
      <pc:docMkLst>
        <pc:docMk/>
      </pc:docMkLst>
      <pc:sldChg chg="modSp">
        <pc:chgData name="RADJENOVIČOVÁ Blanka Bc." userId="S::radjenovicovab@fnkv.cz::f3c04d9e-98b0-453c-a08e-3871128a2d48" providerId="AD" clId="Web-{8D4D252B-6F68-448C-B446-8869D65B032E}" dt="2024-01-10T12:42:20.460" v="108" actId="20577"/>
        <pc:sldMkLst>
          <pc:docMk/>
          <pc:sldMk cId="4285228101" sldId="345"/>
        </pc:sldMkLst>
        <pc:spChg chg="mod">
          <ac:chgData name="RADJENOVIČOVÁ Blanka Bc." userId="S::radjenovicovab@fnkv.cz::f3c04d9e-98b0-453c-a08e-3871128a2d48" providerId="AD" clId="Web-{8D4D252B-6F68-448C-B446-8869D65B032E}" dt="2024-01-10T12:42:20.460" v="108" actId="20577"/>
          <ac:spMkLst>
            <pc:docMk/>
            <pc:sldMk cId="4285228101" sldId="345"/>
            <ac:spMk id="3" creationId="{BD38EFC7-2A47-40D8-8F5C-97A6D38F85A6}"/>
          </ac:spMkLst>
        </pc:spChg>
      </pc:sldChg>
      <pc:sldChg chg="add del">
        <pc:chgData name="RADJENOVIČOVÁ Blanka Bc." userId="S::radjenovicovab@fnkv.cz::f3c04d9e-98b0-453c-a08e-3871128a2d48" providerId="AD" clId="Web-{8D4D252B-6F68-448C-B446-8869D65B032E}" dt="2024-01-10T12:49:52.476" v="172"/>
        <pc:sldMkLst>
          <pc:docMk/>
          <pc:sldMk cId="1433955254" sldId="346"/>
        </pc:sldMkLst>
      </pc:sldChg>
      <pc:sldChg chg="modSp">
        <pc:chgData name="RADJENOVIČOVÁ Blanka Bc." userId="S::radjenovicovab@fnkv.cz::f3c04d9e-98b0-453c-a08e-3871128a2d48" providerId="AD" clId="Web-{8D4D252B-6F68-448C-B446-8869D65B032E}" dt="2024-01-10T12:49:18.225" v="169" actId="20577"/>
        <pc:sldMkLst>
          <pc:docMk/>
          <pc:sldMk cId="2771248638" sldId="350"/>
        </pc:sldMkLst>
        <pc:spChg chg="mod">
          <ac:chgData name="RADJENOVIČOVÁ Blanka Bc." userId="S::radjenovicovab@fnkv.cz::f3c04d9e-98b0-453c-a08e-3871128a2d48" providerId="AD" clId="Web-{8D4D252B-6F68-448C-B446-8869D65B032E}" dt="2024-01-10T12:49:18.225" v="169" actId="20577"/>
          <ac:spMkLst>
            <pc:docMk/>
            <pc:sldMk cId="2771248638" sldId="350"/>
            <ac:spMk id="3" creationId="{A8160A9D-AF3D-4A47-8729-A9E45FC4423F}"/>
          </ac:spMkLst>
        </pc:spChg>
      </pc:sldChg>
      <pc:sldChg chg="modSp">
        <pc:chgData name="RADJENOVIČOVÁ Blanka Bc." userId="S::radjenovicovab@fnkv.cz::f3c04d9e-98b0-453c-a08e-3871128a2d48" providerId="AD" clId="Web-{8D4D252B-6F68-448C-B446-8869D65B032E}" dt="2024-01-10T12:48:01.909" v="149" actId="20577"/>
        <pc:sldMkLst>
          <pc:docMk/>
          <pc:sldMk cId="2251530507" sldId="352"/>
        </pc:sldMkLst>
        <pc:spChg chg="mod">
          <ac:chgData name="RADJENOVIČOVÁ Blanka Bc." userId="S::radjenovicovab@fnkv.cz::f3c04d9e-98b0-453c-a08e-3871128a2d48" providerId="AD" clId="Web-{8D4D252B-6F68-448C-B446-8869D65B032E}" dt="2024-01-10T12:48:01.909" v="149" actId="20577"/>
          <ac:spMkLst>
            <pc:docMk/>
            <pc:sldMk cId="2251530507" sldId="352"/>
            <ac:spMk id="3" creationId="{B6975C72-5E9D-8714-A7F2-1678B7EF35BC}"/>
          </ac:spMkLst>
        </pc:spChg>
      </pc:sldChg>
      <pc:sldChg chg="addSp modSp ord">
        <pc:chgData name="RADJENOVIČOVÁ Blanka Bc." userId="S::radjenovicovab@fnkv.cz::f3c04d9e-98b0-453c-a08e-3871128a2d48" providerId="AD" clId="Web-{8D4D252B-6F68-448C-B446-8869D65B032E}" dt="2024-01-10T12:30:11.247" v="24" actId="20577"/>
        <pc:sldMkLst>
          <pc:docMk/>
          <pc:sldMk cId="3683987362" sldId="353"/>
        </pc:sldMkLst>
        <pc:spChg chg="mod">
          <ac:chgData name="RADJENOVIČOVÁ Blanka Bc." userId="S::radjenovicovab@fnkv.cz::f3c04d9e-98b0-453c-a08e-3871128a2d48" providerId="AD" clId="Web-{8D4D252B-6F68-448C-B446-8869D65B032E}" dt="2024-01-10T12:30:11.247" v="24" actId="20577"/>
          <ac:spMkLst>
            <pc:docMk/>
            <pc:sldMk cId="3683987362" sldId="353"/>
            <ac:spMk id="3" creationId="{47A4F889-6AC0-37B4-E179-032758781F40}"/>
          </ac:spMkLst>
        </pc:spChg>
        <pc:picChg chg="add mod">
          <ac:chgData name="RADJENOVIČOVÁ Blanka Bc." userId="S::radjenovicovab@fnkv.cz::f3c04d9e-98b0-453c-a08e-3871128a2d48" providerId="AD" clId="Web-{8D4D252B-6F68-448C-B446-8869D65B032E}" dt="2024-01-10T12:29:33.902" v="18" actId="14100"/>
          <ac:picMkLst>
            <pc:docMk/>
            <pc:sldMk cId="3683987362" sldId="353"/>
            <ac:picMk id="4" creationId="{17DF7811-0511-2065-5BAB-5294D9750251}"/>
          </ac:picMkLst>
        </pc:picChg>
      </pc:sldChg>
      <pc:sldChg chg="modSp new">
        <pc:chgData name="RADJENOVIČOVÁ Blanka Bc." userId="S::radjenovicovab@fnkv.cz::f3c04d9e-98b0-453c-a08e-3871128a2d48" providerId="AD" clId="Web-{8D4D252B-6F68-448C-B446-8869D65B032E}" dt="2024-01-10T12:30:51.154" v="28" actId="20577"/>
        <pc:sldMkLst>
          <pc:docMk/>
          <pc:sldMk cId="4147592718" sldId="354"/>
        </pc:sldMkLst>
        <pc:spChg chg="mod">
          <ac:chgData name="RADJENOVIČOVÁ Blanka Bc." userId="S::radjenovicovab@fnkv.cz::f3c04d9e-98b0-453c-a08e-3871128a2d48" providerId="AD" clId="Web-{8D4D252B-6F68-448C-B446-8869D65B032E}" dt="2024-01-10T12:30:51.154" v="28" actId="20577"/>
          <ac:spMkLst>
            <pc:docMk/>
            <pc:sldMk cId="4147592718" sldId="354"/>
            <ac:spMk id="3" creationId="{208EE8AA-5B9B-9523-976C-7725251B27FE}"/>
          </ac:spMkLst>
        </pc:spChg>
      </pc:sldChg>
      <pc:sldChg chg="modSp new">
        <pc:chgData name="RADJENOVIČOVÁ Blanka Bc." userId="S::radjenovicovab@fnkv.cz::f3c04d9e-98b0-453c-a08e-3871128a2d48" providerId="AD" clId="Web-{8D4D252B-6F68-448C-B446-8869D65B032E}" dt="2024-01-10T12:31:26.937" v="35" actId="14100"/>
        <pc:sldMkLst>
          <pc:docMk/>
          <pc:sldMk cId="2997838745" sldId="355"/>
        </pc:sldMkLst>
        <pc:spChg chg="mod">
          <ac:chgData name="RADJENOVIČOVÁ Blanka Bc." userId="S::radjenovicovab@fnkv.cz::f3c04d9e-98b0-453c-a08e-3871128a2d48" providerId="AD" clId="Web-{8D4D252B-6F68-448C-B446-8869D65B032E}" dt="2024-01-10T12:31:26.937" v="35" actId="14100"/>
          <ac:spMkLst>
            <pc:docMk/>
            <pc:sldMk cId="2997838745" sldId="355"/>
            <ac:spMk id="3" creationId="{3153A00A-3BD6-1EF9-D250-3E56667B1C83}"/>
          </ac:spMkLst>
        </pc:spChg>
      </pc:sldChg>
      <pc:sldChg chg="modSp new">
        <pc:chgData name="RADJENOVIČOVÁ Blanka Bc." userId="S::radjenovicovab@fnkv.cz::f3c04d9e-98b0-453c-a08e-3871128a2d48" providerId="AD" clId="Web-{8D4D252B-6F68-448C-B446-8869D65B032E}" dt="2024-01-10T12:32:04.470" v="41" actId="14100"/>
        <pc:sldMkLst>
          <pc:docMk/>
          <pc:sldMk cId="2966539806" sldId="356"/>
        </pc:sldMkLst>
        <pc:spChg chg="mod">
          <ac:chgData name="RADJENOVIČOVÁ Blanka Bc." userId="S::radjenovicovab@fnkv.cz::f3c04d9e-98b0-453c-a08e-3871128a2d48" providerId="AD" clId="Web-{8D4D252B-6F68-448C-B446-8869D65B032E}" dt="2024-01-10T12:32:04.470" v="41" actId="14100"/>
          <ac:spMkLst>
            <pc:docMk/>
            <pc:sldMk cId="2966539806" sldId="356"/>
            <ac:spMk id="3" creationId="{3013F263-AB03-EF0B-37CD-B06EA28DB273}"/>
          </ac:spMkLst>
        </pc:spChg>
      </pc:sldChg>
      <pc:sldChg chg="modSp new">
        <pc:chgData name="RADJENOVIČOVÁ Blanka Bc." userId="S::radjenovicovab@fnkv.cz::f3c04d9e-98b0-453c-a08e-3871128a2d48" providerId="AD" clId="Web-{8D4D252B-6F68-448C-B446-8869D65B032E}" dt="2024-01-10T12:33:02.940" v="49" actId="20577"/>
        <pc:sldMkLst>
          <pc:docMk/>
          <pc:sldMk cId="2306119286" sldId="357"/>
        </pc:sldMkLst>
        <pc:spChg chg="mod">
          <ac:chgData name="RADJENOVIČOVÁ Blanka Bc." userId="S::radjenovicovab@fnkv.cz::f3c04d9e-98b0-453c-a08e-3871128a2d48" providerId="AD" clId="Web-{8D4D252B-6F68-448C-B446-8869D65B032E}" dt="2024-01-10T12:33:02.940" v="49" actId="20577"/>
          <ac:spMkLst>
            <pc:docMk/>
            <pc:sldMk cId="2306119286" sldId="357"/>
            <ac:spMk id="3" creationId="{B62D1607-8272-F908-F3F3-FF164B01574F}"/>
          </ac:spMkLst>
        </pc:spChg>
      </pc:sldChg>
      <pc:sldChg chg="modSp new">
        <pc:chgData name="RADJENOVIČOVÁ Blanka Bc." userId="S::radjenovicovab@fnkv.cz::f3c04d9e-98b0-453c-a08e-3871128a2d48" providerId="AD" clId="Web-{8D4D252B-6F68-448C-B446-8869D65B032E}" dt="2024-01-10T12:33:13.597" v="54" actId="14100"/>
        <pc:sldMkLst>
          <pc:docMk/>
          <pc:sldMk cId="3075268023" sldId="358"/>
        </pc:sldMkLst>
        <pc:spChg chg="mod">
          <ac:chgData name="RADJENOVIČOVÁ Blanka Bc." userId="S::radjenovicovab@fnkv.cz::f3c04d9e-98b0-453c-a08e-3871128a2d48" providerId="AD" clId="Web-{8D4D252B-6F68-448C-B446-8869D65B032E}" dt="2024-01-10T12:33:13.597" v="54" actId="14100"/>
          <ac:spMkLst>
            <pc:docMk/>
            <pc:sldMk cId="3075268023" sldId="358"/>
            <ac:spMk id="3" creationId="{E1679F7D-EB5D-7794-715E-8B9D6C920CA2}"/>
          </ac:spMkLst>
        </pc:spChg>
      </pc:sldChg>
      <pc:sldChg chg="modSp new">
        <pc:chgData name="RADJENOVIČOVÁ Blanka Bc." userId="S::radjenovicovab@fnkv.cz::f3c04d9e-98b0-453c-a08e-3871128a2d48" providerId="AD" clId="Web-{8D4D252B-6F68-448C-B446-8869D65B032E}" dt="2024-01-10T12:34:04.083" v="64" actId="20577"/>
        <pc:sldMkLst>
          <pc:docMk/>
          <pc:sldMk cId="1960541139" sldId="359"/>
        </pc:sldMkLst>
        <pc:spChg chg="mod">
          <ac:chgData name="RADJENOVIČOVÁ Blanka Bc." userId="S::radjenovicovab@fnkv.cz::f3c04d9e-98b0-453c-a08e-3871128a2d48" providerId="AD" clId="Web-{8D4D252B-6F68-448C-B446-8869D65B032E}" dt="2024-01-10T12:34:04.083" v="64" actId="20577"/>
          <ac:spMkLst>
            <pc:docMk/>
            <pc:sldMk cId="1960541139" sldId="359"/>
            <ac:spMk id="3" creationId="{585EBB05-2B72-D7C6-04D5-8A3E914B3CC5}"/>
          </ac:spMkLst>
        </pc:spChg>
      </pc:sldChg>
      <pc:sldChg chg="modSp new">
        <pc:chgData name="RADJENOVIČOVÁ Blanka Bc." userId="S::radjenovicovab@fnkv.cz::f3c04d9e-98b0-453c-a08e-3871128a2d48" providerId="AD" clId="Web-{8D4D252B-6F68-448C-B446-8869D65B032E}" dt="2024-01-10T12:35:46.977" v="81" actId="14100"/>
        <pc:sldMkLst>
          <pc:docMk/>
          <pc:sldMk cId="1267866852" sldId="360"/>
        </pc:sldMkLst>
        <pc:spChg chg="mod">
          <ac:chgData name="RADJENOVIČOVÁ Blanka Bc." userId="S::radjenovicovab@fnkv.cz::f3c04d9e-98b0-453c-a08e-3871128a2d48" providerId="AD" clId="Web-{8D4D252B-6F68-448C-B446-8869D65B032E}" dt="2024-01-10T12:35:12.617" v="73" actId="20577"/>
          <ac:spMkLst>
            <pc:docMk/>
            <pc:sldMk cId="1267866852" sldId="360"/>
            <ac:spMk id="2" creationId="{15039247-7AC8-681B-DD6D-126BFB4AC25B}"/>
          </ac:spMkLst>
        </pc:spChg>
        <pc:spChg chg="mod">
          <ac:chgData name="RADJENOVIČOVÁ Blanka Bc." userId="S::radjenovicovab@fnkv.cz::f3c04d9e-98b0-453c-a08e-3871128a2d48" providerId="AD" clId="Web-{8D4D252B-6F68-448C-B446-8869D65B032E}" dt="2024-01-10T12:35:46.977" v="81" actId="14100"/>
          <ac:spMkLst>
            <pc:docMk/>
            <pc:sldMk cId="1267866852" sldId="360"/>
            <ac:spMk id="3" creationId="{7870D911-487B-643E-3A13-61EA4612E507}"/>
          </ac:spMkLst>
        </pc:spChg>
      </pc:sldChg>
      <pc:sldChg chg="modSp new">
        <pc:chgData name="RADJENOVIČOVÁ Blanka Bc." userId="S::radjenovicovab@fnkv.cz::f3c04d9e-98b0-453c-a08e-3871128a2d48" providerId="AD" clId="Web-{8D4D252B-6F68-448C-B446-8869D65B032E}" dt="2024-01-10T12:36:13.947" v="86" actId="14100"/>
        <pc:sldMkLst>
          <pc:docMk/>
          <pc:sldMk cId="2795242426" sldId="361"/>
        </pc:sldMkLst>
        <pc:spChg chg="mod">
          <ac:chgData name="RADJENOVIČOVÁ Blanka Bc." userId="S::radjenovicovab@fnkv.cz::f3c04d9e-98b0-453c-a08e-3871128a2d48" providerId="AD" clId="Web-{8D4D252B-6F68-448C-B446-8869D65B032E}" dt="2024-01-10T12:36:13.947" v="86" actId="14100"/>
          <ac:spMkLst>
            <pc:docMk/>
            <pc:sldMk cId="2795242426" sldId="361"/>
            <ac:spMk id="3" creationId="{25851EE9-A29A-E7AC-F440-C73ED6831758}"/>
          </ac:spMkLst>
        </pc:spChg>
      </pc:sldChg>
      <pc:sldChg chg="modSp new">
        <pc:chgData name="RADJENOVIČOVÁ Blanka Bc." userId="S::radjenovicovab@fnkv.cz::f3c04d9e-98b0-453c-a08e-3871128a2d48" providerId="AD" clId="Web-{8D4D252B-6F68-448C-B446-8869D65B032E}" dt="2024-01-10T12:43:26.837" v="129" actId="20577"/>
        <pc:sldMkLst>
          <pc:docMk/>
          <pc:sldMk cId="430058837" sldId="362"/>
        </pc:sldMkLst>
        <pc:spChg chg="mod">
          <ac:chgData name="RADJENOVIČOVÁ Blanka Bc." userId="S::radjenovicovab@fnkv.cz::f3c04d9e-98b0-453c-a08e-3871128a2d48" providerId="AD" clId="Web-{8D4D252B-6F68-448C-B446-8869D65B032E}" dt="2024-01-10T12:43:26.837" v="129" actId="20577"/>
          <ac:spMkLst>
            <pc:docMk/>
            <pc:sldMk cId="430058837" sldId="362"/>
            <ac:spMk id="3" creationId="{1BCAFE28-8AAC-BA18-7CB9-42B61D3A7BAC}"/>
          </ac:spMkLst>
        </pc:spChg>
      </pc:sldChg>
      <pc:sldChg chg="modSp new">
        <pc:chgData name="RADJENOVIČOVÁ Blanka Bc." userId="S::radjenovicovab@fnkv.cz::f3c04d9e-98b0-453c-a08e-3871128a2d48" providerId="AD" clId="Web-{8D4D252B-6F68-448C-B446-8869D65B032E}" dt="2024-01-10T12:45:32.889" v="142" actId="20577"/>
        <pc:sldMkLst>
          <pc:docMk/>
          <pc:sldMk cId="613031323" sldId="363"/>
        </pc:sldMkLst>
        <pc:spChg chg="mod">
          <ac:chgData name="RADJENOVIČOVÁ Blanka Bc." userId="S::radjenovicovab@fnkv.cz::f3c04d9e-98b0-453c-a08e-3871128a2d48" providerId="AD" clId="Web-{8D4D252B-6F68-448C-B446-8869D65B032E}" dt="2024-01-10T12:45:32.889" v="142" actId="20577"/>
          <ac:spMkLst>
            <pc:docMk/>
            <pc:sldMk cId="613031323" sldId="363"/>
            <ac:spMk id="3" creationId="{1500F9AD-B638-A09F-1598-A85BEDD84D5F}"/>
          </ac:spMkLst>
        </pc:spChg>
      </pc:sldChg>
      <pc:sldChg chg="new del">
        <pc:chgData name="RADJENOVIČOVÁ Blanka Bc." userId="S::radjenovicovab@fnkv.cz::f3c04d9e-98b0-453c-a08e-3871128a2d48" providerId="AD" clId="Web-{8D4D252B-6F68-448C-B446-8869D65B032E}" dt="2024-01-10T12:50:02.679" v="173"/>
        <pc:sldMkLst>
          <pc:docMk/>
          <pc:sldMk cId="2891392797" sldId="364"/>
        </pc:sldMkLst>
      </pc:sldChg>
    </pc:docChg>
  </pc:docChgLst>
  <pc:docChgLst>
    <pc:chgData name="RADJENOVIČOVÁ Blanka Bc." userId="S::radjenovicovab@fnkv.cz::f3c04d9e-98b0-453c-a08e-3871128a2d48" providerId="AD" clId="Web-{C825DBAD-675B-4B07-9C31-7DB3E08CA53D}"/>
    <pc:docChg chg="modSld">
      <pc:chgData name="RADJENOVIČOVÁ Blanka Bc." userId="S::radjenovicovab@fnkv.cz::f3c04d9e-98b0-453c-a08e-3871128a2d48" providerId="AD" clId="Web-{C825DBAD-675B-4B07-9C31-7DB3E08CA53D}" dt="2024-01-22T08:15:03.938" v="6" actId="20577"/>
      <pc:docMkLst>
        <pc:docMk/>
      </pc:docMkLst>
      <pc:sldChg chg="modSp">
        <pc:chgData name="RADJENOVIČOVÁ Blanka Bc." userId="S::radjenovicovab@fnkv.cz::f3c04d9e-98b0-453c-a08e-3871128a2d48" providerId="AD" clId="Web-{C825DBAD-675B-4B07-9C31-7DB3E08CA53D}" dt="2024-01-22T08:15:03.938" v="6" actId="20577"/>
        <pc:sldMkLst>
          <pc:docMk/>
          <pc:sldMk cId="430058837" sldId="362"/>
        </pc:sldMkLst>
        <pc:spChg chg="mod">
          <ac:chgData name="RADJENOVIČOVÁ Blanka Bc." userId="S::radjenovicovab@fnkv.cz::f3c04d9e-98b0-453c-a08e-3871128a2d48" providerId="AD" clId="Web-{C825DBAD-675B-4B07-9C31-7DB3E08CA53D}" dt="2024-01-22T08:15:03.938" v="6" actId="20577"/>
          <ac:spMkLst>
            <pc:docMk/>
            <pc:sldMk cId="430058837" sldId="362"/>
            <ac:spMk id="3" creationId="{1BCAFE28-8AAC-BA18-7CB9-42B61D3A7BAC}"/>
          </ac:spMkLst>
        </pc:spChg>
      </pc:sldChg>
    </pc:docChg>
  </pc:docChgLst>
  <pc:docChgLst>
    <pc:chgData name="RADJENOVIČOVÁ Blanka Bc." userId="S::radjenovicovab@fnkv.cz::f3c04d9e-98b0-453c-a08e-3871128a2d48" providerId="AD" clId="Web-{A3AD0B3D-C4A9-4A62-B333-2E73020DE39A}"/>
    <pc:docChg chg="delSld modSld">
      <pc:chgData name="RADJENOVIČOVÁ Blanka Bc." userId="S::radjenovicovab@fnkv.cz::f3c04d9e-98b0-453c-a08e-3871128a2d48" providerId="AD" clId="Web-{A3AD0B3D-C4A9-4A62-B333-2E73020DE39A}" dt="2024-01-10T12:52:57.424" v="4" actId="20577"/>
      <pc:docMkLst>
        <pc:docMk/>
      </pc:docMkLst>
      <pc:sldChg chg="del">
        <pc:chgData name="RADJENOVIČOVÁ Blanka Bc." userId="S::radjenovicovab@fnkv.cz::f3c04d9e-98b0-453c-a08e-3871128a2d48" providerId="AD" clId="Web-{A3AD0B3D-C4A9-4A62-B333-2E73020DE39A}" dt="2024-01-10T12:51:54.750" v="0"/>
        <pc:sldMkLst>
          <pc:docMk/>
          <pc:sldMk cId="4285228101" sldId="345"/>
        </pc:sldMkLst>
      </pc:sldChg>
      <pc:sldChg chg="modSp">
        <pc:chgData name="RADJENOVIČOVÁ Blanka Bc." userId="S::radjenovicovab@fnkv.cz::f3c04d9e-98b0-453c-a08e-3871128a2d48" providerId="AD" clId="Web-{A3AD0B3D-C4A9-4A62-B333-2E73020DE39A}" dt="2024-01-10T12:52:33.564" v="2" actId="20577"/>
        <pc:sldMkLst>
          <pc:docMk/>
          <pc:sldMk cId="2771248638" sldId="350"/>
        </pc:sldMkLst>
        <pc:spChg chg="mod">
          <ac:chgData name="RADJENOVIČOVÁ Blanka Bc." userId="S::radjenovicovab@fnkv.cz::f3c04d9e-98b0-453c-a08e-3871128a2d48" providerId="AD" clId="Web-{A3AD0B3D-C4A9-4A62-B333-2E73020DE39A}" dt="2024-01-10T12:52:33.564" v="2" actId="20577"/>
          <ac:spMkLst>
            <pc:docMk/>
            <pc:sldMk cId="2771248638" sldId="350"/>
            <ac:spMk id="3" creationId="{A8160A9D-AF3D-4A47-8729-A9E45FC4423F}"/>
          </ac:spMkLst>
        </pc:spChg>
      </pc:sldChg>
      <pc:sldChg chg="modSp">
        <pc:chgData name="RADJENOVIČOVÁ Blanka Bc." userId="S::radjenovicovab@fnkv.cz::f3c04d9e-98b0-453c-a08e-3871128a2d48" providerId="AD" clId="Web-{A3AD0B3D-C4A9-4A62-B333-2E73020DE39A}" dt="2024-01-10T12:52:57.424" v="4" actId="20577"/>
        <pc:sldMkLst>
          <pc:docMk/>
          <pc:sldMk cId="2251530507" sldId="352"/>
        </pc:sldMkLst>
        <pc:spChg chg="mod">
          <ac:chgData name="RADJENOVIČOVÁ Blanka Bc." userId="S::radjenovicovab@fnkv.cz::f3c04d9e-98b0-453c-a08e-3871128a2d48" providerId="AD" clId="Web-{A3AD0B3D-C4A9-4A62-B333-2E73020DE39A}" dt="2024-01-10T12:52:57.424" v="4" actId="20577"/>
          <ac:spMkLst>
            <pc:docMk/>
            <pc:sldMk cId="2251530507" sldId="352"/>
            <ac:spMk id="3" creationId="{B6975C72-5E9D-8714-A7F2-1678B7EF35B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D8FA3002-E6B7-4264-BC15-DB7625EDF2BB}"/>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cs typeface="+mn-cs"/>
              </a:defRPr>
            </a:lvl1pPr>
          </a:lstStyle>
          <a:p>
            <a:pPr>
              <a:defRPr/>
            </a:pPr>
            <a:endParaRPr lang="cs-CZ"/>
          </a:p>
        </p:txBody>
      </p:sp>
      <p:sp>
        <p:nvSpPr>
          <p:cNvPr id="3" name="Zástupný symbol pro datum 2">
            <a:extLst>
              <a:ext uri="{FF2B5EF4-FFF2-40B4-BE49-F238E27FC236}">
                <a16:creationId xmlns:a16="http://schemas.microsoft.com/office/drawing/2014/main" id="{CD410C35-6B88-4424-9B05-3EF990B7F7EE}"/>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cs typeface="+mn-cs"/>
              </a:defRPr>
            </a:lvl1pPr>
          </a:lstStyle>
          <a:p>
            <a:pPr>
              <a:defRPr/>
            </a:pPr>
            <a:fld id="{5A4ED09B-9F53-4B52-9F43-4923488741ED}" type="datetimeFigureOut">
              <a:rPr lang="cs-CZ"/>
              <a:pPr>
                <a:defRPr/>
              </a:pPr>
              <a:t>22.01.2024</a:t>
            </a:fld>
            <a:endParaRPr lang="cs-CZ"/>
          </a:p>
        </p:txBody>
      </p:sp>
      <p:sp>
        <p:nvSpPr>
          <p:cNvPr id="4" name="Zástupný symbol pro zápatí 3">
            <a:extLst>
              <a:ext uri="{FF2B5EF4-FFF2-40B4-BE49-F238E27FC236}">
                <a16:creationId xmlns:a16="http://schemas.microsoft.com/office/drawing/2014/main" id="{328675F8-35FD-49BE-AECC-34B61D92607F}"/>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cs typeface="+mn-cs"/>
              </a:defRPr>
            </a:lvl1pPr>
          </a:lstStyle>
          <a:p>
            <a:pPr>
              <a:defRPr/>
            </a:pPr>
            <a:endParaRPr lang="cs-CZ"/>
          </a:p>
        </p:txBody>
      </p:sp>
      <p:sp>
        <p:nvSpPr>
          <p:cNvPr id="5" name="Zástupný symbol pro číslo snímku 4">
            <a:extLst>
              <a:ext uri="{FF2B5EF4-FFF2-40B4-BE49-F238E27FC236}">
                <a16:creationId xmlns:a16="http://schemas.microsoft.com/office/drawing/2014/main" id="{032EB457-A2F2-44CC-8496-EB449ECB7DB8}"/>
              </a:ext>
            </a:extLst>
          </p:cNvPr>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A5E8016-DD38-4E7B-9FCC-6B586075176C}" type="slidenum">
              <a:rPr lang="cs-CZ" altLang="cs-CZ"/>
              <a:pPr>
                <a:defRPr/>
              </a:pPr>
              <a:t>‹#›</a:t>
            </a:fld>
            <a:endParaRPr lang="cs-CZ" altLang="cs-CZ"/>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BA2498E3-40D7-4B2E-8D9E-70D98888F13E}"/>
              </a:ext>
            </a:extLst>
          </p:cNvPr>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cs-CZ" altLang="cs-CZ"/>
          </a:p>
        </p:txBody>
      </p:sp>
      <p:sp>
        <p:nvSpPr>
          <p:cNvPr id="105475" name="Rectangle 3">
            <a:extLst>
              <a:ext uri="{FF2B5EF4-FFF2-40B4-BE49-F238E27FC236}">
                <a16:creationId xmlns:a16="http://schemas.microsoft.com/office/drawing/2014/main" id="{BE8CC93E-628F-457A-BAE1-84682B825062}"/>
              </a:ext>
            </a:extLst>
          </p:cNvPr>
          <p:cNvSpPr>
            <a:spLocks noGrp="1" noChangeArrowheads="1"/>
          </p:cNvSpPr>
          <p:nvPr>
            <p:ph type="dt" idx="1"/>
          </p:nvPr>
        </p:nvSpPr>
        <p:spPr bwMode="auto">
          <a:xfrm>
            <a:off x="38496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cs-CZ" altLang="cs-CZ"/>
          </a:p>
        </p:txBody>
      </p:sp>
      <p:sp>
        <p:nvSpPr>
          <p:cNvPr id="3076" name="Rectangle 4">
            <a:extLst>
              <a:ext uri="{FF2B5EF4-FFF2-40B4-BE49-F238E27FC236}">
                <a16:creationId xmlns:a16="http://schemas.microsoft.com/office/drawing/2014/main" id="{82A642AB-BCB4-49FB-A649-1B420C8502DF}"/>
              </a:ext>
            </a:extLst>
          </p:cNvPr>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5477" name="Rectangle 5">
            <a:extLst>
              <a:ext uri="{FF2B5EF4-FFF2-40B4-BE49-F238E27FC236}">
                <a16:creationId xmlns:a16="http://schemas.microsoft.com/office/drawing/2014/main" id="{D5DDA73E-4C29-4615-A3CF-0359CB0FCA6D}"/>
              </a:ext>
            </a:extLst>
          </p:cNvPr>
          <p:cNvSpPr>
            <a:spLocks noGrp="1" noChangeArrowheads="1"/>
          </p:cNvSpPr>
          <p:nvPr>
            <p:ph type="body" sz="quarter" idx="3"/>
          </p:nvPr>
        </p:nvSpPr>
        <p:spPr bwMode="auto">
          <a:xfrm>
            <a:off x="679450" y="4714875"/>
            <a:ext cx="5438775" cy="44672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cs-CZ" altLang="cs-CZ" noProof="0"/>
              <a:t>Klepnutím lze upravit styly předlohy textu.</a:t>
            </a:r>
          </a:p>
          <a:p>
            <a:pPr lvl="1"/>
            <a:r>
              <a:rPr lang="cs-CZ" altLang="cs-CZ" noProof="0"/>
              <a:t>Druhá úroveň</a:t>
            </a:r>
          </a:p>
          <a:p>
            <a:pPr lvl="2"/>
            <a:r>
              <a:rPr lang="cs-CZ" altLang="cs-CZ" noProof="0"/>
              <a:t>Třetí úroveň</a:t>
            </a:r>
          </a:p>
          <a:p>
            <a:pPr lvl="3"/>
            <a:r>
              <a:rPr lang="cs-CZ" altLang="cs-CZ" noProof="0"/>
              <a:t>Čtvrtá úroveň</a:t>
            </a:r>
          </a:p>
          <a:p>
            <a:pPr lvl="4"/>
            <a:r>
              <a:rPr lang="cs-CZ" altLang="cs-CZ" noProof="0"/>
              <a:t>Pátá úroveň</a:t>
            </a:r>
          </a:p>
        </p:txBody>
      </p:sp>
      <p:sp>
        <p:nvSpPr>
          <p:cNvPr id="105478" name="Rectangle 6">
            <a:extLst>
              <a:ext uri="{FF2B5EF4-FFF2-40B4-BE49-F238E27FC236}">
                <a16:creationId xmlns:a16="http://schemas.microsoft.com/office/drawing/2014/main" id="{7049293F-24FE-4E03-9C64-0AE1A0CDF4FF}"/>
              </a:ext>
            </a:extLst>
          </p:cNvPr>
          <p:cNvSpPr>
            <a:spLocks noGrp="1" noChangeArrowheads="1"/>
          </p:cNvSpPr>
          <p:nvPr>
            <p:ph type="ftr" sz="quarter" idx="4"/>
          </p:nvPr>
        </p:nvSpPr>
        <p:spPr bwMode="auto">
          <a:xfrm>
            <a:off x="0"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cs-CZ" altLang="cs-CZ"/>
          </a:p>
        </p:txBody>
      </p:sp>
      <p:sp>
        <p:nvSpPr>
          <p:cNvPr id="105479" name="Rectangle 7">
            <a:extLst>
              <a:ext uri="{FF2B5EF4-FFF2-40B4-BE49-F238E27FC236}">
                <a16:creationId xmlns:a16="http://schemas.microsoft.com/office/drawing/2014/main" id="{47545EF7-23F0-494B-AA80-78BD391F766A}"/>
              </a:ext>
            </a:extLst>
          </p:cNvPr>
          <p:cNvSpPr>
            <a:spLocks noGrp="1" noChangeArrowheads="1"/>
          </p:cNvSpPr>
          <p:nvPr>
            <p:ph type="sldNum" sz="quarter" idx="5"/>
          </p:nvPr>
        </p:nvSpPr>
        <p:spPr bwMode="auto">
          <a:xfrm>
            <a:off x="3849688"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E8BF41D5-FA60-43DE-905F-F348356DAC53}" type="slidenum">
              <a:rPr lang="cs-CZ" altLang="cs-CZ"/>
              <a:pPr>
                <a:defRPr/>
              </a:pPr>
              <a:t>‹#›</a:t>
            </a:fld>
            <a:endParaRPr lang="cs-CZ" altLang="cs-CZ"/>
          </a:p>
        </p:txBody>
      </p:sp>
    </p:spTree>
    <p:extLst>
      <p:ext uri="{BB962C8B-B14F-4D97-AF65-F5344CB8AC3E}">
        <p14:creationId xmlns:p14="http://schemas.microsoft.com/office/powerpoint/2010/main" val="16333128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8">
            <a:extLst>
              <a:ext uri="{FF2B5EF4-FFF2-40B4-BE49-F238E27FC236}">
                <a16:creationId xmlns:a16="http://schemas.microsoft.com/office/drawing/2014/main" id="{72E44DE1-A189-44CB-A37A-24C00F3B1904}"/>
              </a:ext>
            </a:extLst>
          </p:cNvPr>
          <p:cNvSpPr>
            <a:spLocks noChangeArrowheads="1"/>
          </p:cNvSpPr>
          <p:nvPr/>
        </p:nvSpPr>
        <p:spPr bwMode="auto">
          <a:xfrm>
            <a:off x="-12700" y="1968500"/>
            <a:ext cx="9156700" cy="4889500"/>
          </a:xfrm>
          <a:prstGeom prst="rect">
            <a:avLst/>
          </a:prstGeom>
          <a:solidFill>
            <a:schemeClr val="tx1"/>
          </a:solidFill>
          <a:ln>
            <a:noFill/>
          </a:ln>
          <a:effectLst/>
        </p:spPr>
        <p:txBody>
          <a:bodyPr wrap="none" anchor="ctr"/>
          <a:lstStyle>
            <a:lvl1pPr eaLnBrk="0" hangingPunct="0">
              <a:defRPr sz="3400">
                <a:solidFill>
                  <a:schemeClr val="tx1"/>
                </a:solidFill>
                <a:latin typeface="Garamond" pitchFamily="18" charset="0"/>
              </a:defRPr>
            </a:lvl1pPr>
            <a:lvl2pPr marL="742950" indent="-285750" eaLnBrk="0" hangingPunct="0">
              <a:defRPr sz="3400">
                <a:solidFill>
                  <a:schemeClr val="tx1"/>
                </a:solidFill>
                <a:latin typeface="Garamond" pitchFamily="18" charset="0"/>
              </a:defRPr>
            </a:lvl2pPr>
            <a:lvl3pPr marL="1143000" indent="-228600" eaLnBrk="0" hangingPunct="0">
              <a:defRPr sz="3400">
                <a:solidFill>
                  <a:schemeClr val="tx1"/>
                </a:solidFill>
                <a:latin typeface="Garamond" pitchFamily="18" charset="0"/>
              </a:defRPr>
            </a:lvl3pPr>
            <a:lvl4pPr marL="1600200" indent="-228600" eaLnBrk="0" hangingPunct="0">
              <a:defRPr sz="3400">
                <a:solidFill>
                  <a:schemeClr val="tx1"/>
                </a:solidFill>
                <a:latin typeface="Garamond" pitchFamily="18" charset="0"/>
              </a:defRPr>
            </a:lvl4pPr>
            <a:lvl5pPr marL="2057400" indent="-228600" eaLnBrk="0" hangingPunct="0">
              <a:defRPr sz="3400">
                <a:solidFill>
                  <a:schemeClr val="tx1"/>
                </a:solidFill>
                <a:latin typeface="Garamond" pitchFamily="18" charset="0"/>
              </a:defRPr>
            </a:lvl5pPr>
            <a:lvl6pPr marL="2514600" indent="-228600" eaLnBrk="0" fontAlgn="base" hangingPunct="0">
              <a:spcBef>
                <a:spcPct val="0"/>
              </a:spcBef>
              <a:spcAft>
                <a:spcPct val="0"/>
              </a:spcAft>
              <a:defRPr sz="3400">
                <a:solidFill>
                  <a:schemeClr val="tx1"/>
                </a:solidFill>
                <a:latin typeface="Garamond" pitchFamily="18" charset="0"/>
              </a:defRPr>
            </a:lvl6pPr>
            <a:lvl7pPr marL="2971800" indent="-228600" eaLnBrk="0" fontAlgn="base" hangingPunct="0">
              <a:spcBef>
                <a:spcPct val="0"/>
              </a:spcBef>
              <a:spcAft>
                <a:spcPct val="0"/>
              </a:spcAft>
              <a:defRPr sz="3400">
                <a:solidFill>
                  <a:schemeClr val="tx1"/>
                </a:solidFill>
                <a:latin typeface="Garamond" pitchFamily="18" charset="0"/>
              </a:defRPr>
            </a:lvl7pPr>
            <a:lvl8pPr marL="3429000" indent="-228600" eaLnBrk="0" fontAlgn="base" hangingPunct="0">
              <a:spcBef>
                <a:spcPct val="0"/>
              </a:spcBef>
              <a:spcAft>
                <a:spcPct val="0"/>
              </a:spcAft>
              <a:defRPr sz="3400">
                <a:solidFill>
                  <a:schemeClr val="tx1"/>
                </a:solidFill>
                <a:latin typeface="Garamond" pitchFamily="18" charset="0"/>
              </a:defRPr>
            </a:lvl8pPr>
            <a:lvl9pPr marL="3886200" indent="-228600" eaLnBrk="0" fontAlgn="base" hangingPunct="0">
              <a:spcBef>
                <a:spcPct val="0"/>
              </a:spcBef>
              <a:spcAft>
                <a:spcPct val="0"/>
              </a:spcAft>
              <a:defRPr sz="3400">
                <a:solidFill>
                  <a:schemeClr val="tx1"/>
                </a:solidFill>
                <a:latin typeface="Garamond" pitchFamily="18" charset="0"/>
              </a:defRPr>
            </a:lvl9pPr>
          </a:lstStyle>
          <a:p>
            <a:pPr eaLnBrk="1" hangingPunct="1">
              <a:defRPr/>
            </a:pPr>
            <a:endParaRPr lang="cs-CZ" altLang="cs-CZ">
              <a:cs typeface="+mn-cs"/>
            </a:endParaRPr>
          </a:p>
        </p:txBody>
      </p:sp>
      <p:pic>
        <p:nvPicPr>
          <p:cNvPr id="5" name="Picture 9" descr="logo_mzcr">
            <a:extLst>
              <a:ext uri="{FF2B5EF4-FFF2-40B4-BE49-F238E27FC236}">
                <a16:creationId xmlns:a16="http://schemas.microsoft.com/office/drawing/2014/main" id="{E8C34234-25BB-4D33-8D29-7A7199DD06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682625"/>
            <a:ext cx="67373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descr="pp_titul_podtisk">
            <a:extLst>
              <a:ext uri="{FF2B5EF4-FFF2-40B4-BE49-F238E27FC236}">
                <a16:creationId xmlns:a16="http://schemas.microsoft.com/office/drawing/2014/main" id="{EE31196F-E342-48A8-92F2-DD34983CA2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89138"/>
            <a:ext cx="812800" cy="486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3090" name="Rectangle 2"/>
          <p:cNvSpPr>
            <a:spLocks noGrp="1" noChangeArrowheads="1"/>
          </p:cNvSpPr>
          <p:nvPr>
            <p:ph type="ctrTitle"/>
          </p:nvPr>
        </p:nvSpPr>
        <p:spPr>
          <a:xfrm>
            <a:off x="1233488" y="2463800"/>
            <a:ext cx="6794500" cy="2189163"/>
          </a:xfrm>
        </p:spPr>
        <p:txBody>
          <a:bodyPr anchor="t"/>
          <a:lstStyle>
            <a:lvl1pPr>
              <a:defRPr/>
            </a:lvl1pPr>
          </a:lstStyle>
          <a:p>
            <a:pPr lvl="0"/>
            <a:r>
              <a:rPr lang="cs-CZ" altLang="cs-CZ" noProof="0"/>
              <a:t>KLEPNUTÍM LZE UPRAVIT STYL PŘEDLOHY NADPISŮ.</a:t>
            </a:r>
          </a:p>
        </p:txBody>
      </p:sp>
      <p:sp>
        <p:nvSpPr>
          <p:cNvPr id="473091" name="Rectangle 3"/>
          <p:cNvSpPr>
            <a:spLocks noGrp="1" noChangeArrowheads="1"/>
          </p:cNvSpPr>
          <p:nvPr>
            <p:ph type="subTitle" idx="1"/>
          </p:nvPr>
        </p:nvSpPr>
        <p:spPr>
          <a:xfrm>
            <a:off x="1233488" y="4857750"/>
            <a:ext cx="6794500" cy="1235075"/>
          </a:xfrm>
        </p:spPr>
        <p:txBody>
          <a:bodyPr/>
          <a:lstStyle>
            <a:lvl1pPr>
              <a:defRPr sz="1600" b="0">
                <a:solidFill>
                  <a:schemeClr val="bg1"/>
                </a:solidFill>
              </a:defRPr>
            </a:lvl1pPr>
          </a:lstStyle>
          <a:p>
            <a:pPr lvl="0"/>
            <a:r>
              <a:rPr lang="cs-CZ" altLang="cs-CZ" noProof="0"/>
              <a:t>Klepnutím lze upravit styl předlohy podnadpisů.</a:t>
            </a:r>
          </a:p>
        </p:txBody>
      </p:sp>
      <p:sp>
        <p:nvSpPr>
          <p:cNvPr id="7" name="Rectangle 4">
            <a:extLst>
              <a:ext uri="{FF2B5EF4-FFF2-40B4-BE49-F238E27FC236}">
                <a16:creationId xmlns:a16="http://schemas.microsoft.com/office/drawing/2014/main" id="{426DB881-1761-4167-BDF1-B037662A9D8C}"/>
              </a:ext>
            </a:extLst>
          </p:cNvPr>
          <p:cNvSpPr>
            <a:spLocks noGrp="1" noChangeArrowheads="1"/>
          </p:cNvSpPr>
          <p:nvPr>
            <p:ph type="dt" sz="half" idx="10"/>
          </p:nvPr>
        </p:nvSpPr>
        <p:spPr>
          <a:xfrm>
            <a:off x="1220788" y="6245225"/>
            <a:ext cx="1370012" cy="476250"/>
          </a:xfrm>
        </p:spPr>
        <p:txBody>
          <a:bodyPr/>
          <a:lstStyle>
            <a:lvl1pPr>
              <a:defRPr>
                <a:solidFill>
                  <a:schemeClr val="bg1"/>
                </a:solidFill>
                <a:latin typeface="Arial" charset="0"/>
              </a:defRPr>
            </a:lvl1pPr>
          </a:lstStyle>
          <a:p>
            <a:pPr>
              <a:defRPr/>
            </a:pPr>
            <a:endParaRPr lang="cs-CZ" altLang="cs-CZ"/>
          </a:p>
        </p:txBody>
      </p:sp>
      <p:sp>
        <p:nvSpPr>
          <p:cNvPr id="8" name="Rectangle 5">
            <a:extLst>
              <a:ext uri="{FF2B5EF4-FFF2-40B4-BE49-F238E27FC236}">
                <a16:creationId xmlns:a16="http://schemas.microsoft.com/office/drawing/2014/main" id="{B3E1D770-974B-4DFC-96F6-A1505356EEC4}"/>
              </a:ext>
            </a:extLst>
          </p:cNvPr>
          <p:cNvSpPr>
            <a:spLocks noGrp="1" noChangeArrowheads="1"/>
          </p:cNvSpPr>
          <p:nvPr>
            <p:ph type="ftr" sz="quarter" idx="11"/>
          </p:nvPr>
        </p:nvSpPr>
        <p:spPr>
          <a:xfrm>
            <a:off x="2916238" y="6245225"/>
            <a:ext cx="2895600" cy="476250"/>
          </a:xfrm>
        </p:spPr>
        <p:txBody>
          <a:bodyPr/>
          <a:lstStyle>
            <a:lvl1pPr>
              <a:defRPr>
                <a:solidFill>
                  <a:schemeClr val="bg1"/>
                </a:solidFill>
              </a:defRPr>
            </a:lvl1pPr>
          </a:lstStyle>
          <a:p>
            <a:pPr>
              <a:defRPr/>
            </a:pPr>
            <a:endParaRPr lang="cs-CZ" altLang="cs-CZ"/>
          </a:p>
        </p:txBody>
      </p:sp>
      <p:sp>
        <p:nvSpPr>
          <p:cNvPr id="9" name="Rectangle 6">
            <a:extLst>
              <a:ext uri="{FF2B5EF4-FFF2-40B4-BE49-F238E27FC236}">
                <a16:creationId xmlns:a16="http://schemas.microsoft.com/office/drawing/2014/main" id="{5F97204A-C1F0-4421-A5D2-6100D2D345AC}"/>
              </a:ext>
            </a:extLst>
          </p:cNvPr>
          <p:cNvSpPr>
            <a:spLocks noGrp="1" noChangeArrowheads="1"/>
          </p:cNvSpPr>
          <p:nvPr>
            <p:ph type="sldNum" sz="quarter" idx="12"/>
          </p:nvPr>
        </p:nvSpPr>
        <p:spPr/>
        <p:txBody>
          <a:bodyPr/>
          <a:lstStyle>
            <a:lvl1pPr>
              <a:defRPr>
                <a:solidFill>
                  <a:schemeClr val="bg1"/>
                </a:solidFill>
              </a:defRPr>
            </a:lvl1pPr>
          </a:lstStyle>
          <a:p>
            <a:pPr>
              <a:defRPr/>
            </a:pPr>
            <a:fld id="{3DAC5EC0-77E6-4257-8B08-8FE24CE4CCA3}" type="slidenum">
              <a:rPr lang="cs-CZ" altLang="cs-CZ"/>
              <a:pPr>
                <a:defRPr/>
              </a:pPr>
              <a:t>‹#›</a:t>
            </a:fld>
            <a:endParaRPr lang="cs-CZ" altLang="cs-CZ"/>
          </a:p>
        </p:txBody>
      </p:sp>
    </p:spTree>
    <p:extLst>
      <p:ext uri="{BB962C8B-B14F-4D97-AF65-F5344CB8AC3E}">
        <p14:creationId xmlns:p14="http://schemas.microsoft.com/office/powerpoint/2010/main" val="3282250640"/>
      </p:ext>
    </p:extLst>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A57F87F2-3401-4312-AD93-0FE114AAF0BC}"/>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0119D34C-B2BC-4AE8-94FE-890F2E175D5B}"/>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8DA0DE1A-6A16-401C-94B5-0C041C447BD1}"/>
              </a:ext>
            </a:extLst>
          </p:cNvPr>
          <p:cNvSpPr>
            <a:spLocks noGrp="1" noChangeArrowheads="1"/>
          </p:cNvSpPr>
          <p:nvPr>
            <p:ph type="sldNum" sz="quarter" idx="12"/>
          </p:nvPr>
        </p:nvSpPr>
        <p:spPr>
          <a:ln/>
        </p:spPr>
        <p:txBody>
          <a:bodyPr/>
          <a:lstStyle>
            <a:lvl1pPr>
              <a:defRPr/>
            </a:lvl1pPr>
          </a:lstStyle>
          <a:p>
            <a:pPr>
              <a:defRPr/>
            </a:pPr>
            <a:fld id="{DC778A82-EFA8-4C0B-9042-D81735358668}" type="slidenum">
              <a:rPr lang="cs-CZ" altLang="cs-CZ"/>
              <a:pPr>
                <a:defRPr/>
              </a:pPr>
              <a:t>‹#›</a:t>
            </a:fld>
            <a:endParaRPr lang="cs-CZ" altLang="cs-CZ"/>
          </a:p>
        </p:txBody>
      </p:sp>
    </p:spTree>
    <p:extLst>
      <p:ext uri="{BB962C8B-B14F-4D97-AF65-F5344CB8AC3E}">
        <p14:creationId xmlns:p14="http://schemas.microsoft.com/office/powerpoint/2010/main" val="3248738030"/>
      </p:ext>
    </p:extLst>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329363" y="0"/>
            <a:ext cx="1698625" cy="6126163"/>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1233488" y="0"/>
            <a:ext cx="4943475" cy="6126163"/>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68635E8F-7BE6-40DF-98CC-1F697DF4666A}"/>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E15576F2-B647-47B0-863D-7596E4082B9D}"/>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7B681413-87EF-421F-B08B-177641AAD4AB}"/>
              </a:ext>
            </a:extLst>
          </p:cNvPr>
          <p:cNvSpPr>
            <a:spLocks noGrp="1" noChangeArrowheads="1"/>
          </p:cNvSpPr>
          <p:nvPr>
            <p:ph type="sldNum" sz="quarter" idx="12"/>
          </p:nvPr>
        </p:nvSpPr>
        <p:spPr>
          <a:ln/>
        </p:spPr>
        <p:txBody>
          <a:bodyPr/>
          <a:lstStyle>
            <a:lvl1pPr>
              <a:defRPr/>
            </a:lvl1pPr>
          </a:lstStyle>
          <a:p>
            <a:pPr>
              <a:defRPr/>
            </a:pPr>
            <a:fld id="{E9A6CB23-1F1D-4BF9-BEAE-93D9B0F7A7BB}" type="slidenum">
              <a:rPr lang="cs-CZ" altLang="cs-CZ"/>
              <a:pPr>
                <a:defRPr/>
              </a:pPr>
              <a:t>‹#›</a:t>
            </a:fld>
            <a:endParaRPr lang="cs-CZ" altLang="cs-CZ"/>
          </a:p>
        </p:txBody>
      </p:sp>
    </p:spTree>
    <p:extLst>
      <p:ext uri="{BB962C8B-B14F-4D97-AF65-F5344CB8AC3E}">
        <p14:creationId xmlns:p14="http://schemas.microsoft.com/office/powerpoint/2010/main" val="1072126932"/>
      </p:ext>
    </p:extLst>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Nadpis, obsah a text">
    <p:spTree>
      <p:nvGrpSpPr>
        <p:cNvPr id="1" name=""/>
        <p:cNvGrpSpPr/>
        <p:nvPr/>
      </p:nvGrpSpPr>
      <p:grpSpPr>
        <a:xfrm>
          <a:off x="0" y="0"/>
          <a:ext cx="0" cy="0"/>
          <a:chOff x="0" y="0"/>
          <a:chExt cx="0" cy="0"/>
        </a:xfrm>
      </p:grpSpPr>
      <p:sp>
        <p:nvSpPr>
          <p:cNvPr id="2" name="Nadpis 1"/>
          <p:cNvSpPr>
            <a:spLocks noGrp="1"/>
          </p:cNvSpPr>
          <p:nvPr>
            <p:ph type="title"/>
          </p:nvPr>
        </p:nvSpPr>
        <p:spPr>
          <a:xfrm>
            <a:off x="1233488" y="0"/>
            <a:ext cx="6794500" cy="1052513"/>
          </a:xfrm>
        </p:spPr>
        <p:txBody>
          <a:bodyPr/>
          <a:lstStyle/>
          <a:p>
            <a:r>
              <a:rPr lang="cs-CZ"/>
              <a:t>Kliknutím lze upravit styl.</a:t>
            </a:r>
          </a:p>
        </p:txBody>
      </p:sp>
      <p:sp>
        <p:nvSpPr>
          <p:cNvPr id="3" name="Zástupný symbol pro obsah 2"/>
          <p:cNvSpPr>
            <a:spLocks noGrp="1"/>
          </p:cNvSpPr>
          <p:nvPr>
            <p:ph sz="half" idx="1"/>
          </p:nvPr>
        </p:nvSpPr>
        <p:spPr>
          <a:xfrm>
            <a:off x="1233488" y="1600200"/>
            <a:ext cx="332105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706938" y="1600200"/>
            <a:ext cx="332105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CC79C7B1-5EDE-4851-8D85-16687A69CC01}"/>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A92C7062-79FF-467C-ACCF-134944E21012}"/>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A8703A49-C638-45BD-B2D9-2FA7EE3F7E47}"/>
              </a:ext>
            </a:extLst>
          </p:cNvPr>
          <p:cNvSpPr>
            <a:spLocks noGrp="1" noChangeArrowheads="1"/>
          </p:cNvSpPr>
          <p:nvPr>
            <p:ph type="sldNum" sz="quarter" idx="12"/>
          </p:nvPr>
        </p:nvSpPr>
        <p:spPr>
          <a:ln/>
        </p:spPr>
        <p:txBody>
          <a:bodyPr/>
          <a:lstStyle>
            <a:lvl1pPr>
              <a:defRPr/>
            </a:lvl1pPr>
          </a:lstStyle>
          <a:p>
            <a:pPr>
              <a:defRPr/>
            </a:pPr>
            <a:fld id="{E1B9AB9D-1DC4-48AE-B2E3-6F7E28740420}" type="slidenum">
              <a:rPr lang="cs-CZ" altLang="cs-CZ"/>
              <a:pPr>
                <a:defRPr/>
              </a:pPr>
              <a:t>‹#›</a:t>
            </a:fld>
            <a:endParaRPr lang="cs-CZ" altLang="cs-CZ"/>
          </a:p>
        </p:txBody>
      </p:sp>
    </p:spTree>
    <p:extLst>
      <p:ext uri="{BB962C8B-B14F-4D97-AF65-F5344CB8AC3E}">
        <p14:creationId xmlns:p14="http://schemas.microsoft.com/office/powerpoint/2010/main" val="1953224151"/>
      </p:ext>
    </p:extLst>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D3F831CD-0FAB-442C-B1BC-19318B213DEF}"/>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8E3B4723-5801-4693-A7A9-F23859A02955}"/>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813DA604-2EA6-47A0-8DB9-1FDD1D753085}"/>
              </a:ext>
            </a:extLst>
          </p:cNvPr>
          <p:cNvSpPr>
            <a:spLocks noGrp="1" noChangeArrowheads="1"/>
          </p:cNvSpPr>
          <p:nvPr>
            <p:ph type="sldNum" sz="quarter" idx="12"/>
          </p:nvPr>
        </p:nvSpPr>
        <p:spPr>
          <a:ln/>
        </p:spPr>
        <p:txBody>
          <a:bodyPr/>
          <a:lstStyle>
            <a:lvl1pPr>
              <a:defRPr/>
            </a:lvl1pPr>
          </a:lstStyle>
          <a:p>
            <a:pPr>
              <a:defRPr/>
            </a:pPr>
            <a:fld id="{60F85F95-D0CE-4500-A64E-515281816BE9}" type="slidenum">
              <a:rPr lang="cs-CZ" altLang="cs-CZ"/>
              <a:pPr>
                <a:defRPr/>
              </a:pPr>
              <a:t>‹#›</a:t>
            </a:fld>
            <a:endParaRPr lang="cs-CZ" altLang="cs-CZ"/>
          </a:p>
        </p:txBody>
      </p:sp>
    </p:spTree>
    <p:extLst>
      <p:ext uri="{BB962C8B-B14F-4D97-AF65-F5344CB8AC3E}">
        <p14:creationId xmlns:p14="http://schemas.microsoft.com/office/powerpoint/2010/main" val="952910819"/>
      </p:ext>
    </p:extLst>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a:extLst>
              <a:ext uri="{FF2B5EF4-FFF2-40B4-BE49-F238E27FC236}">
                <a16:creationId xmlns:a16="http://schemas.microsoft.com/office/drawing/2014/main" id="{16EE3975-F5FF-4CFF-8E01-BDA024631A60}"/>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AC1CE595-1FF4-43DD-B52B-8C2744122CB6}"/>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10E1B80C-8E85-41EA-A1A1-6D8F6417CD5A}"/>
              </a:ext>
            </a:extLst>
          </p:cNvPr>
          <p:cNvSpPr>
            <a:spLocks noGrp="1" noChangeArrowheads="1"/>
          </p:cNvSpPr>
          <p:nvPr>
            <p:ph type="sldNum" sz="quarter" idx="12"/>
          </p:nvPr>
        </p:nvSpPr>
        <p:spPr>
          <a:ln/>
        </p:spPr>
        <p:txBody>
          <a:bodyPr/>
          <a:lstStyle>
            <a:lvl1pPr>
              <a:defRPr/>
            </a:lvl1pPr>
          </a:lstStyle>
          <a:p>
            <a:pPr>
              <a:defRPr/>
            </a:pPr>
            <a:fld id="{8A70F95F-61A4-4358-BB48-A1B65E6B9265}" type="slidenum">
              <a:rPr lang="cs-CZ" altLang="cs-CZ"/>
              <a:pPr>
                <a:defRPr/>
              </a:pPr>
              <a:t>‹#›</a:t>
            </a:fld>
            <a:endParaRPr lang="cs-CZ" altLang="cs-CZ"/>
          </a:p>
        </p:txBody>
      </p:sp>
    </p:spTree>
    <p:extLst>
      <p:ext uri="{BB962C8B-B14F-4D97-AF65-F5344CB8AC3E}">
        <p14:creationId xmlns:p14="http://schemas.microsoft.com/office/powerpoint/2010/main" val="3955422061"/>
      </p:ext>
    </p:extLst>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1233488" y="1600200"/>
            <a:ext cx="3321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706938" y="1600200"/>
            <a:ext cx="33210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A43B398D-6B04-4A74-B7E7-C1F939477151}"/>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6FFD6641-CAC8-4D0D-B4E3-DBA3ECD0C413}"/>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BA6D5349-ADE7-4501-8816-C9F17EE78A9F}"/>
              </a:ext>
            </a:extLst>
          </p:cNvPr>
          <p:cNvSpPr>
            <a:spLocks noGrp="1" noChangeArrowheads="1"/>
          </p:cNvSpPr>
          <p:nvPr>
            <p:ph type="sldNum" sz="quarter" idx="12"/>
          </p:nvPr>
        </p:nvSpPr>
        <p:spPr>
          <a:ln/>
        </p:spPr>
        <p:txBody>
          <a:bodyPr/>
          <a:lstStyle>
            <a:lvl1pPr>
              <a:defRPr/>
            </a:lvl1pPr>
          </a:lstStyle>
          <a:p>
            <a:pPr>
              <a:defRPr/>
            </a:pPr>
            <a:fld id="{4233022B-929B-4D70-A87E-9FC8FE7123C1}" type="slidenum">
              <a:rPr lang="cs-CZ" altLang="cs-CZ"/>
              <a:pPr>
                <a:defRPr/>
              </a:pPr>
              <a:t>‹#›</a:t>
            </a:fld>
            <a:endParaRPr lang="cs-CZ" altLang="cs-CZ"/>
          </a:p>
        </p:txBody>
      </p:sp>
    </p:spTree>
    <p:extLst>
      <p:ext uri="{BB962C8B-B14F-4D97-AF65-F5344CB8AC3E}">
        <p14:creationId xmlns:p14="http://schemas.microsoft.com/office/powerpoint/2010/main" val="3833426876"/>
      </p:ext>
    </p:extLst>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a:extLst>
              <a:ext uri="{FF2B5EF4-FFF2-40B4-BE49-F238E27FC236}">
                <a16:creationId xmlns:a16="http://schemas.microsoft.com/office/drawing/2014/main" id="{33C68F40-E90A-4C64-9B20-8D468428B5BB}"/>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8" name="Rectangle 5">
            <a:extLst>
              <a:ext uri="{FF2B5EF4-FFF2-40B4-BE49-F238E27FC236}">
                <a16:creationId xmlns:a16="http://schemas.microsoft.com/office/drawing/2014/main" id="{C0A5FE3B-DD52-4302-90F6-B1B35E311777}"/>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9" name="Rectangle 6">
            <a:extLst>
              <a:ext uri="{FF2B5EF4-FFF2-40B4-BE49-F238E27FC236}">
                <a16:creationId xmlns:a16="http://schemas.microsoft.com/office/drawing/2014/main" id="{54C14725-D31D-4A41-A198-ABB141877668}"/>
              </a:ext>
            </a:extLst>
          </p:cNvPr>
          <p:cNvSpPr>
            <a:spLocks noGrp="1" noChangeArrowheads="1"/>
          </p:cNvSpPr>
          <p:nvPr>
            <p:ph type="sldNum" sz="quarter" idx="12"/>
          </p:nvPr>
        </p:nvSpPr>
        <p:spPr>
          <a:ln/>
        </p:spPr>
        <p:txBody>
          <a:bodyPr/>
          <a:lstStyle>
            <a:lvl1pPr>
              <a:defRPr/>
            </a:lvl1pPr>
          </a:lstStyle>
          <a:p>
            <a:pPr>
              <a:defRPr/>
            </a:pPr>
            <a:fld id="{496FA4B9-C4EB-40A7-9033-3B990324414C}" type="slidenum">
              <a:rPr lang="cs-CZ" altLang="cs-CZ"/>
              <a:pPr>
                <a:defRPr/>
              </a:pPr>
              <a:t>‹#›</a:t>
            </a:fld>
            <a:endParaRPr lang="cs-CZ" altLang="cs-CZ"/>
          </a:p>
        </p:txBody>
      </p:sp>
    </p:spTree>
    <p:extLst>
      <p:ext uri="{BB962C8B-B14F-4D97-AF65-F5344CB8AC3E}">
        <p14:creationId xmlns:p14="http://schemas.microsoft.com/office/powerpoint/2010/main" val="2300609785"/>
      </p:ext>
    </p:extLst>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a:extLst>
              <a:ext uri="{FF2B5EF4-FFF2-40B4-BE49-F238E27FC236}">
                <a16:creationId xmlns:a16="http://schemas.microsoft.com/office/drawing/2014/main" id="{3AE52A66-3742-45A2-B08F-FC802D44788A}"/>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4" name="Rectangle 5">
            <a:extLst>
              <a:ext uri="{FF2B5EF4-FFF2-40B4-BE49-F238E27FC236}">
                <a16:creationId xmlns:a16="http://schemas.microsoft.com/office/drawing/2014/main" id="{4F0AE4EC-952D-4A7F-8445-30DAFFE0DED1}"/>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5" name="Rectangle 6">
            <a:extLst>
              <a:ext uri="{FF2B5EF4-FFF2-40B4-BE49-F238E27FC236}">
                <a16:creationId xmlns:a16="http://schemas.microsoft.com/office/drawing/2014/main" id="{7BB824B0-D525-4F66-A312-57C3ED3D0EDC}"/>
              </a:ext>
            </a:extLst>
          </p:cNvPr>
          <p:cNvSpPr>
            <a:spLocks noGrp="1" noChangeArrowheads="1"/>
          </p:cNvSpPr>
          <p:nvPr>
            <p:ph type="sldNum" sz="quarter" idx="12"/>
          </p:nvPr>
        </p:nvSpPr>
        <p:spPr>
          <a:ln/>
        </p:spPr>
        <p:txBody>
          <a:bodyPr/>
          <a:lstStyle>
            <a:lvl1pPr>
              <a:defRPr/>
            </a:lvl1pPr>
          </a:lstStyle>
          <a:p>
            <a:pPr>
              <a:defRPr/>
            </a:pPr>
            <a:fld id="{8E5DB1FB-FD61-4756-AD31-66ED55FC6A8A}" type="slidenum">
              <a:rPr lang="cs-CZ" altLang="cs-CZ"/>
              <a:pPr>
                <a:defRPr/>
              </a:pPr>
              <a:t>‹#›</a:t>
            </a:fld>
            <a:endParaRPr lang="cs-CZ" altLang="cs-CZ"/>
          </a:p>
        </p:txBody>
      </p:sp>
    </p:spTree>
    <p:extLst>
      <p:ext uri="{BB962C8B-B14F-4D97-AF65-F5344CB8AC3E}">
        <p14:creationId xmlns:p14="http://schemas.microsoft.com/office/powerpoint/2010/main" val="4197910056"/>
      </p:ext>
    </p:extLst>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7FBD3B7-16A8-4924-ADC4-EBD277BA2A32}"/>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3" name="Rectangle 5">
            <a:extLst>
              <a:ext uri="{FF2B5EF4-FFF2-40B4-BE49-F238E27FC236}">
                <a16:creationId xmlns:a16="http://schemas.microsoft.com/office/drawing/2014/main" id="{A41FE56D-F055-4136-A66B-D2AF85BA4ECC}"/>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4" name="Rectangle 6">
            <a:extLst>
              <a:ext uri="{FF2B5EF4-FFF2-40B4-BE49-F238E27FC236}">
                <a16:creationId xmlns:a16="http://schemas.microsoft.com/office/drawing/2014/main" id="{E7253F3F-2921-4A57-B326-FCD98165B915}"/>
              </a:ext>
            </a:extLst>
          </p:cNvPr>
          <p:cNvSpPr>
            <a:spLocks noGrp="1" noChangeArrowheads="1"/>
          </p:cNvSpPr>
          <p:nvPr>
            <p:ph type="sldNum" sz="quarter" idx="12"/>
          </p:nvPr>
        </p:nvSpPr>
        <p:spPr>
          <a:ln/>
        </p:spPr>
        <p:txBody>
          <a:bodyPr/>
          <a:lstStyle>
            <a:lvl1pPr>
              <a:defRPr/>
            </a:lvl1pPr>
          </a:lstStyle>
          <a:p>
            <a:pPr>
              <a:defRPr/>
            </a:pPr>
            <a:fld id="{D1D6999B-C004-4019-A3D0-A22B97DD5525}" type="slidenum">
              <a:rPr lang="cs-CZ" altLang="cs-CZ"/>
              <a:pPr>
                <a:defRPr/>
              </a:pPr>
              <a:t>‹#›</a:t>
            </a:fld>
            <a:endParaRPr lang="cs-CZ" altLang="cs-CZ"/>
          </a:p>
        </p:txBody>
      </p:sp>
    </p:spTree>
    <p:extLst>
      <p:ext uri="{BB962C8B-B14F-4D97-AF65-F5344CB8AC3E}">
        <p14:creationId xmlns:p14="http://schemas.microsoft.com/office/powerpoint/2010/main" val="1574632300"/>
      </p:ext>
    </p:extLst>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a16="http://schemas.microsoft.com/office/drawing/2014/main" id="{2C476D90-B54C-469B-8EFC-AEAF32AEAA4E}"/>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B82FB552-B2AC-4055-8492-5E72B43D6B3C}"/>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5AD76D8A-B3B2-45AA-93EC-C8F8CAD889BE}"/>
              </a:ext>
            </a:extLst>
          </p:cNvPr>
          <p:cNvSpPr>
            <a:spLocks noGrp="1" noChangeArrowheads="1"/>
          </p:cNvSpPr>
          <p:nvPr>
            <p:ph type="sldNum" sz="quarter" idx="12"/>
          </p:nvPr>
        </p:nvSpPr>
        <p:spPr>
          <a:ln/>
        </p:spPr>
        <p:txBody>
          <a:bodyPr/>
          <a:lstStyle>
            <a:lvl1pPr>
              <a:defRPr/>
            </a:lvl1pPr>
          </a:lstStyle>
          <a:p>
            <a:pPr>
              <a:defRPr/>
            </a:pPr>
            <a:fld id="{B5A8D6E4-4DE0-4659-8EF7-2A4B43553DE7}" type="slidenum">
              <a:rPr lang="cs-CZ" altLang="cs-CZ"/>
              <a:pPr>
                <a:defRPr/>
              </a:pPr>
              <a:t>‹#›</a:t>
            </a:fld>
            <a:endParaRPr lang="cs-CZ" altLang="cs-CZ"/>
          </a:p>
        </p:txBody>
      </p:sp>
    </p:spTree>
    <p:extLst>
      <p:ext uri="{BB962C8B-B14F-4D97-AF65-F5344CB8AC3E}">
        <p14:creationId xmlns:p14="http://schemas.microsoft.com/office/powerpoint/2010/main" val="1055182372"/>
      </p:ext>
    </p:extLst>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a16="http://schemas.microsoft.com/office/drawing/2014/main" id="{A8028A35-2ACC-4E45-A58B-F16372A8C7E7}"/>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5E31BAEC-A2A9-4535-9220-46885323092E}"/>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5A054470-759F-486E-8E87-D013176DED08}"/>
              </a:ext>
            </a:extLst>
          </p:cNvPr>
          <p:cNvSpPr>
            <a:spLocks noGrp="1" noChangeArrowheads="1"/>
          </p:cNvSpPr>
          <p:nvPr>
            <p:ph type="sldNum" sz="quarter" idx="12"/>
          </p:nvPr>
        </p:nvSpPr>
        <p:spPr>
          <a:ln/>
        </p:spPr>
        <p:txBody>
          <a:bodyPr/>
          <a:lstStyle>
            <a:lvl1pPr>
              <a:defRPr/>
            </a:lvl1pPr>
          </a:lstStyle>
          <a:p>
            <a:pPr>
              <a:defRPr/>
            </a:pPr>
            <a:fld id="{E8C39841-04E4-483E-9AAB-F50E71D1DCEA}" type="slidenum">
              <a:rPr lang="cs-CZ" altLang="cs-CZ"/>
              <a:pPr>
                <a:defRPr/>
              </a:pPr>
              <a:t>‹#›</a:t>
            </a:fld>
            <a:endParaRPr lang="cs-CZ" altLang="cs-CZ"/>
          </a:p>
        </p:txBody>
      </p:sp>
    </p:spTree>
    <p:extLst>
      <p:ext uri="{BB962C8B-B14F-4D97-AF65-F5344CB8AC3E}">
        <p14:creationId xmlns:p14="http://schemas.microsoft.com/office/powerpoint/2010/main" val="2967989562"/>
      </p:ext>
    </p:extLst>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a:extLst>
              <a:ext uri="{FF2B5EF4-FFF2-40B4-BE49-F238E27FC236}">
                <a16:creationId xmlns:a16="http://schemas.microsoft.com/office/drawing/2014/main" id="{462DD02E-D718-4FAB-BA91-EACB29C87DE4}"/>
              </a:ext>
            </a:extLst>
          </p:cNvPr>
          <p:cNvSpPr>
            <a:spLocks noChangeArrowheads="1"/>
          </p:cNvSpPr>
          <p:nvPr/>
        </p:nvSpPr>
        <p:spPr bwMode="auto">
          <a:xfrm>
            <a:off x="3175" y="0"/>
            <a:ext cx="8024813" cy="1079500"/>
          </a:xfrm>
          <a:prstGeom prst="rect">
            <a:avLst/>
          </a:prstGeom>
          <a:solidFill>
            <a:schemeClr val="tx1"/>
          </a:solidFill>
          <a:ln>
            <a:noFill/>
          </a:ln>
          <a:effectLst/>
        </p:spPr>
        <p:txBody>
          <a:bodyPr wrap="none" anchor="ctr"/>
          <a:lstStyle>
            <a:lvl1pPr eaLnBrk="0" hangingPunct="0">
              <a:defRPr sz="3400">
                <a:solidFill>
                  <a:schemeClr val="tx1"/>
                </a:solidFill>
                <a:latin typeface="Garamond" pitchFamily="18" charset="0"/>
              </a:defRPr>
            </a:lvl1pPr>
            <a:lvl2pPr marL="742950" indent="-285750" eaLnBrk="0" hangingPunct="0">
              <a:defRPr sz="3400">
                <a:solidFill>
                  <a:schemeClr val="tx1"/>
                </a:solidFill>
                <a:latin typeface="Garamond" pitchFamily="18" charset="0"/>
              </a:defRPr>
            </a:lvl2pPr>
            <a:lvl3pPr marL="1143000" indent="-228600" eaLnBrk="0" hangingPunct="0">
              <a:defRPr sz="3400">
                <a:solidFill>
                  <a:schemeClr val="tx1"/>
                </a:solidFill>
                <a:latin typeface="Garamond" pitchFamily="18" charset="0"/>
              </a:defRPr>
            </a:lvl3pPr>
            <a:lvl4pPr marL="1600200" indent="-228600" eaLnBrk="0" hangingPunct="0">
              <a:defRPr sz="3400">
                <a:solidFill>
                  <a:schemeClr val="tx1"/>
                </a:solidFill>
                <a:latin typeface="Garamond" pitchFamily="18" charset="0"/>
              </a:defRPr>
            </a:lvl4pPr>
            <a:lvl5pPr marL="2057400" indent="-228600" eaLnBrk="0" hangingPunct="0">
              <a:defRPr sz="3400">
                <a:solidFill>
                  <a:schemeClr val="tx1"/>
                </a:solidFill>
                <a:latin typeface="Garamond" pitchFamily="18" charset="0"/>
              </a:defRPr>
            </a:lvl5pPr>
            <a:lvl6pPr marL="2514600" indent="-228600" eaLnBrk="0" fontAlgn="base" hangingPunct="0">
              <a:spcBef>
                <a:spcPct val="0"/>
              </a:spcBef>
              <a:spcAft>
                <a:spcPct val="0"/>
              </a:spcAft>
              <a:defRPr sz="3400">
                <a:solidFill>
                  <a:schemeClr val="tx1"/>
                </a:solidFill>
                <a:latin typeface="Garamond" pitchFamily="18" charset="0"/>
              </a:defRPr>
            </a:lvl6pPr>
            <a:lvl7pPr marL="2971800" indent="-228600" eaLnBrk="0" fontAlgn="base" hangingPunct="0">
              <a:spcBef>
                <a:spcPct val="0"/>
              </a:spcBef>
              <a:spcAft>
                <a:spcPct val="0"/>
              </a:spcAft>
              <a:defRPr sz="3400">
                <a:solidFill>
                  <a:schemeClr val="tx1"/>
                </a:solidFill>
                <a:latin typeface="Garamond" pitchFamily="18" charset="0"/>
              </a:defRPr>
            </a:lvl7pPr>
            <a:lvl8pPr marL="3429000" indent="-228600" eaLnBrk="0" fontAlgn="base" hangingPunct="0">
              <a:spcBef>
                <a:spcPct val="0"/>
              </a:spcBef>
              <a:spcAft>
                <a:spcPct val="0"/>
              </a:spcAft>
              <a:defRPr sz="3400">
                <a:solidFill>
                  <a:schemeClr val="tx1"/>
                </a:solidFill>
                <a:latin typeface="Garamond" pitchFamily="18" charset="0"/>
              </a:defRPr>
            </a:lvl8pPr>
            <a:lvl9pPr marL="3886200" indent="-228600" eaLnBrk="0" fontAlgn="base" hangingPunct="0">
              <a:spcBef>
                <a:spcPct val="0"/>
              </a:spcBef>
              <a:spcAft>
                <a:spcPct val="0"/>
              </a:spcAft>
              <a:defRPr sz="3400">
                <a:solidFill>
                  <a:schemeClr val="tx1"/>
                </a:solidFill>
                <a:latin typeface="Garamond" pitchFamily="18" charset="0"/>
              </a:defRPr>
            </a:lvl9pPr>
          </a:lstStyle>
          <a:p>
            <a:pPr algn="ctr" eaLnBrk="1" hangingPunct="1">
              <a:defRPr/>
            </a:pPr>
            <a:endParaRPr lang="cs-CZ" altLang="cs-CZ" sz="1800">
              <a:solidFill>
                <a:schemeClr val="bg1"/>
              </a:solidFill>
              <a:cs typeface="+mn-cs"/>
            </a:endParaRPr>
          </a:p>
        </p:txBody>
      </p:sp>
      <p:sp>
        <p:nvSpPr>
          <p:cNvPr id="1027" name="Rectangle 2">
            <a:extLst>
              <a:ext uri="{FF2B5EF4-FFF2-40B4-BE49-F238E27FC236}">
                <a16:creationId xmlns:a16="http://schemas.microsoft.com/office/drawing/2014/main" id="{CCB58DAD-E486-47F0-A29E-6C57B78A843F}"/>
              </a:ext>
            </a:extLst>
          </p:cNvPr>
          <p:cNvSpPr>
            <a:spLocks noGrp="1" noChangeArrowheads="1"/>
          </p:cNvSpPr>
          <p:nvPr>
            <p:ph type="title"/>
          </p:nvPr>
        </p:nvSpPr>
        <p:spPr bwMode="auto">
          <a:xfrm>
            <a:off x="1233488" y="0"/>
            <a:ext cx="6794500"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a:t>KLEPNUTÍM LZE UPRAVIT STYL</a:t>
            </a:r>
            <a:r>
              <a:rPr lang="en-US" altLang="cs-CZ"/>
              <a:t> </a:t>
            </a:r>
            <a:br>
              <a:rPr lang="cs-CZ" altLang="cs-CZ"/>
            </a:br>
            <a:r>
              <a:rPr lang="cs-CZ" altLang="cs-CZ"/>
              <a:t>PŘEDLOHY NADPISŮ.</a:t>
            </a:r>
          </a:p>
        </p:txBody>
      </p:sp>
      <p:sp>
        <p:nvSpPr>
          <p:cNvPr id="1028" name="Rectangle 3">
            <a:extLst>
              <a:ext uri="{FF2B5EF4-FFF2-40B4-BE49-F238E27FC236}">
                <a16:creationId xmlns:a16="http://schemas.microsoft.com/office/drawing/2014/main" id="{FD556279-987C-4921-AE92-58507A2B3262}"/>
              </a:ext>
            </a:extLst>
          </p:cNvPr>
          <p:cNvSpPr>
            <a:spLocks noGrp="1" noChangeArrowheads="1"/>
          </p:cNvSpPr>
          <p:nvPr>
            <p:ph type="body" idx="1"/>
          </p:nvPr>
        </p:nvSpPr>
        <p:spPr bwMode="auto">
          <a:xfrm>
            <a:off x="1233488" y="1600200"/>
            <a:ext cx="67945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335876" name="Rectangle 4">
            <a:extLst>
              <a:ext uri="{FF2B5EF4-FFF2-40B4-BE49-F238E27FC236}">
                <a16:creationId xmlns:a16="http://schemas.microsoft.com/office/drawing/2014/main" id="{E9005813-EA6D-41FD-B27E-AE2FA419B50D}"/>
              </a:ext>
            </a:extLst>
          </p:cNvPr>
          <p:cNvSpPr>
            <a:spLocks noGrp="1" noChangeArrowheads="1"/>
          </p:cNvSpPr>
          <p:nvPr>
            <p:ph type="dt" sz="half" idx="2"/>
          </p:nvPr>
        </p:nvSpPr>
        <p:spPr bwMode="auto">
          <a:xfrm>
            <a:off x="1233488" y="6245225"/>
            <a:ext cx="1371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mn-lt"/>
                <a:cs typeface="+mn-cs"/>
              </a:defRPr>
            </a:lvl1pPr>
          </a:lstStyle>
          <a:p>
            <a:pPr>
              <a:defRPr/>
            </a:pPr>
            <a:endParaRPr lang="cs-CZ" altLang="cs-CZ"/>
          </a:p>
        </p:txBody>
      </p:sp>
      <p:sp>
        <p:nvSpPr>
          <p:cNvPr id="335877" name="Rectangle 5">
            <a:extLst>
              <a:ext uri="{FF2B5EF4-FFF2-40B4-BE49-F238E27FC236}">
                <a16:creationId xmlns:a16="http://schemas.microsoft.com/office/drawing/2014/main" id="{2B50B7B1-A4F7-49CA-B2D0-9B1CE71CF02B}"/>
              </a:ext>
            </a:extLst>
          </p:cNvPr>
          <p:cNvSpPr>
            <a:spLocks noGrp="1" noChangeArrowheads="1"/>
          </p:cNvSpPr>
          <p:nvPr>
            <p:ph type="ftr" sz="quarter" idx="3"/>
          </p:nvPr>
        </p:nvSpPr>
        <p:spPr bwMode="auto">
          <a:xfrm>
            <a:off x="2914650" y="6237288"/>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mn-lt"/>
                <a:cs typeface="+mn-cs"/>
              </a:defRPr>
            </a:lvl1pPr>
          </a:lstStyle>
          <a:p>
            <a:pPr>
              <a:defRPr/>
            </a:pPr>
            <a:endParaRPr lang="cs-CZ" altLang="cs-CZ"/>
          </a:p>
        </p:txBody>
      </p:sp>
      <p:sp>
        <p:nvSpPr>
          <p:cNvPr id="335878" name="Rectangle 6">
            <a:extLst>
              <a:ext uri="{FF2B5EF4-FFF2-40B4-BE49-F238E27FC236}">
                <a16:creationId xmlns:a16="http://schemas.microsoft.com/office/drawing/2014/main" id="{D198BC7B-C47C-4C33-BDEA-753AC056DE00}"/>
              </a:ext>
            </a:extLst>
          </p:cNvPr>
          <p:cNvSpPr>
            <a:spLocks noGrp="1" noChangeArrowheads="1"/>
          </p:cNvSpPr>
          <p:nvPr>
            <p:ph type="sldNum" sz="quarter" idx="4"/>
          </p:nvPr>
        </p:nvSpPr>
        <p:spPr bwMode="auto">
          <a:xfrm>
            <a:off x="6207125" y="6245225"/>
            <a:ext cx="183515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GillSans"/>
              </a:defRPr>
            </a:lvl1pPr>
          </a:lstStyle>
          <a:p>
            <a:pPr>
              <a:defRPr/>
            </a:pPr>
            <a:fld id="{8CF90150-468C-4EA9-977C-AE519D2CBC22}" type="slidenum">
              <a:rPr lang="cs-CZ" altLang="cs-CZ"/>
              <a:pPr>
                <a:defRPr/>
              </a:pPr>
              <a:t>‹#›</a:t>
            </a:fld>
            <a:endParaRPr lang="cs-CZ" altLang="cs-CZ"/>
          </a:p>
        </p:txBody>
      </p:sp>
      <p:sp>
        <p:nvSpPr>
          <p:cNvPr id="1032" name="Rectangle 8">
            <a:extLst>
              <a:ext uri="{FF2B5EF4-FFF2-40B4-BE49-F238E27FC236}">
                <a16:creationId xmlns:a16="http://schemas.microsoft.com/office/drawing/2014/main" id="{77CAD4D0-8AD9-407F-BEB3-9989D806E7AA}"/>
              </a:ext>
            </a:extLst>
          </p:cNvPr>
          <p:cNvSpPr>
            <a:spLocks noChangeArrowheads="1"/>
          </p:cNvSpPr>
          <p:nvPr/>
        </p:nvSpPr>
        <p:spPr bwMode="auto">
          <a:xfrm>
            <a:off x="8628063" y="558800"/>
            <a:ext cx="522287" cy="522288"/>
          </a:xfrm>
          <a:prstGeom prst="rect">
            <a:avLst/>
          </a:prstGeom>
          <a:solidFill>
            <a:srgbClr val="D31145"/>
          </a:solidFill>
          <a:ln>
            <a:noFill/>
          </a:ln>
          <a:effectLst/>
        </p:spPr>
        <p:txBody>
          <a:bodyPr wrap="none" anchor="ctr"/>
          <a:lstStyle>
            <a:lvl1pPr eaLnBrk="0" hangingPunct="0">
              <a:defRPr sz="3400">
                <a:solidFill>
                  <a:schemeClr val="tx1"/>
                </a:solidFill>
                <a:latin typeface="Garamond" pitchFamily="18" charset="0"/>
              </a:defRPr>
            </a:lvl1pPr>
            <a:lvl2pPr marL="742950" indent="-285750" eaLnBrk="0" hangingPunct="0">
              <a:defRPr sz="3400">
                <a:solidFill>
                  <a:schemeClr val="tx1"/>
                </a:solidFill>
                <a:latin typeface="Garamond" pitchFamily="18" charset="0"/>
              </a:defRPr>
            </a:lvl2pPr>
            <a:lvl3pPr marL="1143000" indent="-228600" eaLnBrk="0" hangingPunct="0">
              <a:defRPr sz="3400">
                <a:solidFill>
                  <a:schemeClr val="tx1"/>
                </a:solidFill>
                <a:latin typeface="Garamond" pitchFamily="18" charset="0"/>
              </a:defRPr>
            </a:lvl3pPr>
            <a:lvl4pPr marL="1600200" indent="-228600" eaLnBrk="0" hangingPunct="0">
              <a:defRPr sz="3400">
                <a:solidFill>
                  <a:schemeClr val="tx1"/>
                </a:solidFill>
                <a:latin typeface="Garamond" pitchFamily="18" charset="0"/>
              </a:defRPr>
            </a:lvl4pPr>
            <a:lvl5pPr marL="2057400" indent="-228600" eaLnBrk="0" hangingPunct="0">
              <a:defRPr sz="3400">
                <a:solidFill>
                  <a:schemeClr val="tx1"/>
                </a:solidFill>
                <a:latin typeface="Garamond" pitchFamily="18" charset="0"/>
              </a:defRPr>
            </a:lvl5pPr>
            <a:lvl6pPr marL="2514600" indent="-228600" eaLnBrk="0" fontAlgn="base" hangingPunct="0">
              <a:spcBef>
                <a:spcPct val="0"/>
              </a:spcBef>
              <a:spcAft>
                <a:spcPct val="0"/>
              </a:spcAft>
              <a:defRPr sz="3400">
                <a:solidFill>
                  <a:schemeClr val="tx1"/>
                </a:solidFill>
                <a:latin typeface="Garamond" pitchFamily="18" charset="0"/>
              </a:defRPr>
            </a:lvl6pPr>
            <a:lvl7pPr marL="2971800" indent="-228600" eaLnBrk="0" fontAlgn="base" hangingPunct="0">
              <a:spcBef>
                <a:spcPct val="0"/>
              </a:spcBef>
              <a:spcAft>
                <a:spcPct val="0"/>
              </a:spcAft>
              <a:defRPr sz="3400">
                <a:solidFill>
                  <a:schemeClr val="tx1"/>
                </a:solidFill>
                <a:latin typeface="Garamond" pitchFamily="18" charset="0"/>
              </a:defRPr>
            </a:lvl7pPr>
            <a:lvl8pPr marL="3429000" indent="-228600" eaLnBrk="0" fontAlgn="base" hangingPunct="0">
              <a:spcBef>
                <a:spcPct val="0"/>
              </a:spcBef>
              <a:spcAft>
                <a:spcPct val="0"/>
              </a:spcAft>
              <a:defRPr sz="3400">
                <a:solidFill>
                  <a:schemeClr val="tx1"/>
                </a:solidFill>
                <a:latin typeface="Garamond" pitchFamily="18" charset="0"/>
              </a:defRPr>
            </a:lvl8pPr>
            <a:lvl9pPr marL="3886200" indent="-228600" eaLnBrk="0" fontAlgn="base" hangingPunct="0">
              <a:spcBef>
                <a:spcPct val="0"/>
              </a:spcBef>
              <a:spcAft>
                <a:spcPct val="0"/>
              </a:spcAft>
              <a:defRPr sz="3400">
                <a:solidFill>
                  <a:schemeClr val="tx1"/>
                </a:solidFill>
                <a:latin typeface="Garamond" pitchFamily="18" charset="0"/>
              </a:defRPr>
            </a:lvl9pPr>
          </a:lstStyle>
          <a:p>
            <a:pPr eaLnBrk="1" hangingPunct="1">
              <a:defRPr/>
            </a:pPr>
            <a:endParaRPr lang="cs-CZ" altLang="cs-CZ">
              <a:cs typeface="+mn-cs"/>
            </a:endParaRPr>
          </a:p>
        </p:txBody>
      </p:sp>
      <p:sp>
        <p:nvSpPr>
          <p:cNvPr id="1033" name="Rectangle 10">
            <a:extLst>
              <a:ext uri="{FF2B5EF4-FFF2-40B4-BE49-F238E27FC236}">
                <a16:creationId xmlns:a16="http://schemas.microsoft.com/office/drawing/2014/main" id="{3E19BEBF-A40B-49E9-8B8E-E5D2176457F7}"/>
              </a:ext>
            </a:extLst>
          </p:cNvPr>
          <p:cNvSpPr>
            <a:spLocks noChangeArrowheads="1"/>
          </p:cNvSpPr>
          <p:nvPr/>
        </p:nvSpPr>
        <p:spPr bwMode="auto">
          <a:xfrm>
            <a:off x="8621713" y="0"/>
            <a:ext cx="522287" cy="522288"/>
          </a:xfrm>
          <a:prstGeom prst="rect">
            <a:avLst/>
          </a:prstGeom>
          <a:solidFill>
            <a:schemeClr val="accent2"/>
          </a:solidFill>
          <a:ln>
            <a:noFill/>
          </a:ln>
          <a:effectLst/>
        </p:spPr>
        <p:txBody>
          <a:bodyPr wrap="none" anchor="ctr"/>
          <a:lstStyle>
            <a:lvl1pPr eaLnBrk="0" hangingPunct="0">
              <a:defRPr sz="3400">
                <a:solidFill>
                  <a:schemeClr val="tx1"/>
                </a:solidFill>
                <a:latin typeface="Garamond" pitchFamily="18" charset="0"/>
              </a:defRPr>
            </a:lvl1pPr>
            <a:lvl2pPr marL="742950" indent="-285750" eaLnBrk="0" hangingPunct="0">
              <a:defRPr sz="3400">
                <a:solidFill>
                  <a:schemeClr val="tx1"/>
                </a:solidFill>
                <a:latin typeface="Garamond" pitchFamily="18" charset="0"/>
              </a:defRPr>
            </a:lvl2pPr>
            <a:lvl3pPr marL="1143000" indent="-228600" eaLnBrk="0" hangingPunct="0">
              <a:defRPr sz="3400">
                <a:solidFill>
                  <a:schemeClr val="tx1"/>
                </a:solidFill>
                <a:latin typeface="Garamond" pitchFamily="18" charset="0"/>
              </a:defRPr>
            </a:lvl3pPr>
            <a:lvl4pPr marL="1600200" indent="-228600" eaLnBrk="0" hangingPunct="0">
              <a:defRPr sz="3400">
                <a:solidFill>
                  <a:schemeClr val="tx1"/>
                </a:solidFill>
                <a:latin typeface="Garamond" pitchFamily="18" charset="0"/>
              </a:defRPr>
            </a:lvl4pPr>
            <a:lvl5pPr marL="2057400" indent="-228600" eaLnBrk="0" hangingPunct="0">
              <a:defRPr sz="3400">
                <a:solidFill>
                  <a:schemeClr val="tx1"/>
                </a:solidFill>
                <a:latin typeface="Garamond" pitchFamily="18" charset="0"/>
              </a:defRPr>
            </a:lvl5pPr>
            <a:lvl6pPr marL="2514600" indent="-228600" eaLnBrk="0" fontAlgn="base" hangingPunct="0">
              <a:spcBef>
                <a:spcPct val="0"/>
              </a:spcBef>
              <a:spcAft>
                <a:spcPct val="0"/>
              </a:spcAft>
              <a:defRPr sz="3400">
                <a:solidFill>
                  <a:schemeClr val="tx1"/>
                </a:solidFill>
                <a:latin typeface="Garamond" pitchFamily="18" charset="0"/>
              </a:defRPr>
            </a:lvl6pPr>
            <a:lvl7pPr marL="2971800" indent="-228600" eaLnBrk="0" fontAlgn="base" hangingPunct="0">
              <a:spcBef>
                <a:spcPct val="0"/>
              </a:spcBef>
              <a:spcAft>
                <a:spcPct val="0"/>
              </a:spcAft>
              <a:defRPr sz="3400">
                <a:solidFill>
                  <a:schemeClr val="tx1"/>
                </a:solidFill>
                <a:latin typeface="Garamond" pitchFamily="18" charset="0"/>
              </a:defRPr>
            </a:lvl7pPr>
            <a:lvl8pPr marL="3429000" indent="-228600" eaLnBrk="0" fontAlgn="base" hangingPunct="0">
              <a:spcBef>
                <a:spcPct val="0"/>
              </a:spcBef>
              <a:spcAft>
                <a:spcPct val="0"/>
              </a:spcAft>
              <a:defRPr sz="3400">
                <a:solidFill>
                  <a:schemeClr val="tx1"/>
                </a:solidFill>
                <a:latin typeface="Garamond" pitchFamily="18" charset="0"/>
              </a:defRPr>
            </a:lvl8pPr>
            <a:lvl9pPr marL="3886200" indent="-228600" eaLnBrk="0" fontAlgn="base" hangingPunct="0">
              <a:spcBef>
                <a:spcPct val="0"/>
              </a:spcBef>
              <a:spcAft>
                <a:spcPct val="0"/>
              </a:spcAft>
              <a:defRPr sz="3400">
                <a:solidFill>
                  <a:schemeClr val="tx1"/>
                </a:solidFill>
                <a:latin typeface="Garamond" pitchFamily="18" charset="0"/>
              </a:defRPr>
            </a:lvl9pPr>
          </a:lstStyle>
          <a:p>
            <a:pPr eaLnBrk="1" hangingPunct="1">
              <a:defRPr/>
            </a:pPr>
            <a:endParaRPr lang="cs-CZ" altLang="cs-CZ">
              <a:cs typeface="+mn-cs"/>
            </a:endParaRPr>
          </a:p>
        </p:txBody>
      </p:sp>
      <p:sp>
        <p:nvSpPr>
          <p:cNvPr id="1034" name="Rectangle 11">
            <a:extLst>
              <a:ext uri="{FF2B5EF4-FFF2-40B4-BE49-F238E27FC236}">
                <a16:creationId xmlns:a16="http://schemas.microsoft.com/office/drawing/2014/main" id="{B086A19F-F5F6-4BAC-A62D-135442AA5082}"/>
              </a:ext>
            </a:extLst>
          </p:cNvPr>
          <p:cNvSpPr>
            <a:spLocks noChangeArrowheads="1"/>
          </p:cNvSpPr>
          <p:nvPr/>
        </p:nvSpPr>
        <p:spPr bwMode="auto">
          <a:xfrm>
            <a:off x="8066088" y="558800"/>
            <a:ext cx="522287" cy="522288"/>
          </a:xfrm>
          <a:prstGeom prst="rect">
            <a:avLst/>
          </a:prstGeom>
          <a:solidFill>
            <a:schemeClr val="hlink"/>
          </a:solidFill>
          <a:ln>
            <a:noFill/>
          </a:ln>
          <a:effectLst/>
        </p:spPr>
        <p:txBody>
          <a:bodyPr wrap="none" anchor="ctr"/>
          <a:lstStyle>
            <a:lvl1pPr eaLnBrk="0" hangingPunct="0">
              <a:defRPr sz="3400">
                <a:solidFill>
                  <a:schemeClr val="tx1"/>
                </a:solidFill>
                <a:latin typeface="Garamond" pitchFamily="18" charset="0"/>
              </a:defRPr>
            </a:lvl1pPr>
            <a:lvl2pPr marL="742950" indent="-285750" eaLnBrk="0" hangingPunct="0">
              <a:defRPr sz="3400">
                <a:solidFill>
                  <a:schemeClr val="tx1"/>
                </a:solidFill>
                <a:latin typeface="Garamond" pitchFamily="18" charset="0"/>
              </a:defRPr>
            </a:lvl2pPr>
            <a:lvl3pPr marL="1143000" indent="-228600" eaLnBrk="0" hangingPunct="0">
              <a:defRPr sz="3400">
                <a:solidFill>
                  <a:schemeClr val="tx1"/>
                </a:solidFill>
                <a:latin typeface="Garamond" pitchFamily="18" charset="0"/>
              </a:defRPr>
            </a:lvl3pPr>
            <a:lvl4pPr marL="1600200" indent="-228600" eaLnBrk="0" hangingPunct="0">
              <a:defRPr sz="3400">
                <a:solidFill>
                  <a:schemeClr val="tx1"/>
                </a:solidFill>
                <a:latin typeface="Garamond" pitchFamily="18" charset="0"/>
              </a:defRPr>
            </a:lvl4pPr>
            <a:lvl5pPr marL="2057400" indent="-228600" eaLnBrk="0" hangingPunct="0">
              <a:defRPr sz="3400">
                <a:solidFill>
                  <a:schemeClr val="tx1"/>
                </a:solidFill>
                <a:latin typeface="Garamond" pitchFamily="18" charset="0"/>
              </a:defRPr>
            </a:lvl5pPr>
            <a:lvl6pPr marL="2514600" indent="-228600" eaLnBrk="0" fontAlgn="base" hangingPunct="0">
              <a:spcBef>
                <a:spcPct val="0"/>
              </a:spcBef>
              <a:spcAft>
                <a:spcPct val="0"/>
              </a:spcAft>
              <a:defRPr sz="3400">
                <a:solidFill>
                  <a:schemeClr val="tx1"/>
                </a:solidFill>
                <a:latin typeface="Garamond" pitchFamily="18" charset="0"/>
              </a:defRPr>
            </a:lvl6pPr>
            <a:lvl7pPr marL="2971800" indent="-228600" eaLnBrk="0" fontAlgn="base" hangingPunct="0">
              <a:spcBef>
                <a:spcPct val="0"/>
              </a:spcBef>
              <a:spcAft>
                <a:spcPct val="0"/>
              </a:spcAft>
              <a:defRPr sz="3400">
                <a:solidFill>
                  <a:schemeClr val="tx1"/>
                </a:solidFill>
                <a:latin typeface="Garamond" pitchFamily="18" charset="0"/>
              </a:defRPr>
            </a:lvl7pPr>
            <a:lvl8pPr marL="3429000" indent="-228600" eaLnBrk="0" fontAlgn="base" hangingPunct="0">
              <a:spcBef>
                <a:spcPct val="0"/>
              </a:spcBef>
              <a:spcAft>
                <a:spcPct val="0"/>
              </a:spcAft>
              <a:defRPr sz="3400">
                <a:solidFill>
                  <a:schemeClr val="tx1"/>
                </a:solidFill>
                <a:latin typeface="Garamond" pitchFamily="18" charset="0"/>
              </a:defRPr>
            </a:lvl8pPr>
            <a:lvl9pPr marL="3886200" indent="-228600" eaLnBrk="0" fontAlgn="base" hangingPunct="0">
              <a:spcBef>
                <a:spcPct val="0"/>
              </a:spcBef>
              <a:spcAft>
                <a:spcPct val="0"/>
              </a:spcAft>
              <a:defRPr sz="3400">
                <a:solidFill>
                  <a:schemeClr val="tx1"/>
                </a:solidFill>
                <a:latin typeface="Garamond" pitchFamily="18" charset="0"/>
              </a:defRPr>
            </a:lvl9pPr>
          </a:lstStyle>
          <a:p>
            <a:pPr eaLnBrk="1" hangingPunct="1">
              <a:defRPr/>
            </a:pPr>
            <a:endParaRPr lang="cs-CZ" altLang="cs-CZ">
              <a:cs typeface="+mn-cs"/>
            </a:endParaRPr>
          </a:p>
        </p:txBody>
      </p:sp>
      <p:sp>
        <p:nvSpPr>
          <p:cNvPr id="1035" name="Rectangle 12">
            <a:extLst>
              <a:ext uri="{FF2B5EF4-FFF2-40B4-BE49-F238E27FC236}">
                <a16:creationId xmlns:a16="http://schemas.microsoft.com/office/drawing/2014/main" id="{06B4D6EF-A770-4115-8E02-822FE56807CA}"/>
              </a:ext>
            </a:extLst>
          </p:cNvPr>
          <p:cNvSpPr>
            <a:spLocks noChangeArrowheads="1"/>
          </p:cNvSpPr>
          <p:nvPr/>
        </p:nvSpPr>
        <p:spPr bwMode="auto">
          <a:xfrm>
            <a:off x="8066088" y="0"/>
            <a:ext cx="522287" cy="522288"/>
          </a:xfrm>
          <a:prstGeom prst="rect">
            <a:avLst/>
          </a:prstGeom>
          <a:solidFill>
            <a:schemeClr val="accent1"/>
          </a:solidFill>
          <a:ln>
            <a:noFill/>
          </a:ln>
          <a:effectLst/>
        </p:spPr>
        <p:txBody>
          <a:bodyPr wrap="none" anchor="ctr"/>
          <a:lstStyle>
            <a:lvl1pPr eaLnBrk="0" hangingPunct="0">
              <a:defRPr sz="3400">
                <a:solidFill>
                  <a:schemeClr val="tx1"/>
                </a:solidFill>
                <a:latin typeface="Garamond" pitchFamily="18" charset="0"/>
              </a:defRPr>
            </a:lvl1pPr>
            <a:lvl2pPr marL="742950" indent="-285750" eaLnBrk="0" hangingPunct="0">
              <a:defRPr sz="3400">
                <a:solidFill>
                  <a:schemeClr val="tx1"/>
                </a:solidFill>
                <a:latin typeface="Garamond" pitchFamily="18" charset="0"/>
              </a:defRPr>
            </a:lvl2pPr>
            <a:lvl3pPr marL="1143000" indent="-228600" eaLnBrk="0" hangingPunct="0">
              <a:defRPr sz="3400">
                <a:solidFill>
                  <a:schemeClr val="tx1"/>
                </a:solidFill>
                <a:latin typeface="Garamond" pitchFamily="18" charset="0"/>
              </a:defRPr>
            </a:lvl3pPr>
            <a:lvl4pPr marL="1600200" indent="-228600" eaLnBrk="0" hangingPunct="0">
              <a:defRPr sz="3400">
                <a:solidFill>
                  <a:schemeClr val="tx1"/>
                </a:solidFill>
                <a:latin typeface="Garamond" pitchFamily="18" charset="0"/>
              </a:defRPr>
            </a:lvl4pPr>
            <a:lvl5pPr marL="2057400" indent="-228600" eaLnBrk="0" hangingPunct="0">
              <a:defRPr sz="3400">
                <a:solidFill>
                  <a:schemeClr val="tx1"/>
                </a:solidFill>
                <a:latin typeface="Garamond" pitchFamily="18" charset="0"/>
              </a:defRPr>
            </a:lvl5pPr>
            <a:lvl6pPr marL="2514600" indent="-228600" eaLnBrk="0" fontAlgn="base" hangingPunct="0">
              <a:spcBef>
                <a:spcPct val="0"/>
              </a:spcBef>
              <a:spcAft>
                <a:spcPct val="0"/>
              </a:spcAft>
              <a:defRPr sz="3400">
                <a:solidFill>
                  <a:schemeClr val="tx1"/>
                </a:solidFill>
                <a:latin typeface="Garamond" pitchFamily="18" charset="0"/>
              </a:defRPr>
            </a:lvl6pPr>
            <a:lvl7pPr marL="2971800" indent="-228600" eaLnBrk="0" fontAlgn="base" hangingPunct="0">
              <a:spcBef>
                <a:spcPct val="0"/>
              </a:spcBef>
              <a:spcAft>
                <a:spcPct val="0"/>
              </a:spcAft>
              <a:defRPr sz="3400">
                <a:solidFill>
                  <a:schemeClr val="tx1"/>
                </a:solidFill>
                <a:latin typeface="Garamond" pitchFamily="18" charset="0"/>
              </a:defRPr>
            </a:lvl7pPr>
            <a:lvl8pPr marL="3429000" indent="-228600" eaLnBrk="0" fontAlgn="base" hangingPunct="0">
              <a:spcBef>
                <a:spcPct val="0"/>
              </a:spcBef>
              <a:spcAft>
                <a:spcPct val="0"/>
              </a:spcAft>
              <a:defRPr sz="3400">
                <a:solidFill>
                  <a:schemeClr val="tx1"/>
                </a:solidFill>
                <a:latin typeface="Garamond" pitchFamily="18" charset="0"/>
              </a:defRPr>
            </a:lvl8pPr>
            <a:lvl9pPr marL="3886200" indent="-228600" eaLnBrk="0" fontAlgn="base" hangingPunct="0">
              <a:spcBef>
                <a:spcPct val="0"/>
              </a:spcBef>
              <a:spcAft>
                <a:spcPct val="0"/>
              </a:spcAft>
              <a:defRPr sz="3400">
                <a:solidFill>
                  <a:schemeClr val="tx1"/>
                </a:solidFill>
                <a:latin typeface="Garamond" pitchFamily="18" charset="0"/>
              </a:defRPr>
            </a:lvl9pPr>
          </a:lstStyle>
          <a:p>
            <a:pPr eaLnBrk="1" hangingPunct="1">
              <a:defRPr/>
            </a:pPr>
            <a:endParaRPr lang="cs-CZ" altLang="cs-CZ">
              <a:cs typeface="+mn-cs"/>
            </a:endParaRPr>
          </a:p>
        </p:txBody>
      </p:sp>
      <p:pic>
        <p:nvPicPr>
          <p:cNvPr id="1036" name="Picture 15" descr="pp_podtisk">
            <a:extLst>
              <a:ext uri="{FF2B5EF4-FFF2-40B4-BE49-F238E27FC236}">
                <a16:creationId xmlns:a16="http://schemas.microsoft.com/office/drawing/2014/main" id="{05D0DB66-D282-40BB-A77D-91E6906AB1C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341438"/>
            <a:ext cx="892175" cy="551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10" r:id="rId1"/>
    <p:sldLayoutId id="2147484199" r:id="rId2"/>
    <p:sldLayoutId id="2147484200" r:id="rId3"/>
    <p:sldLayoutId id="2147484201" r:id="rId4"/>
    <p:sldLayoutId id="2147484202" r:id="rId5"/>
    <p:sldLayoutId id="2147484203" r:id="rId6"/>
    <p:sldLayoutId id="2147484204" r:id="rId7"/>
    <p:sldLayoutId id="2147484205" r:id="rId8"/>
    <p:sldLayoutId id="2147484206" r:id="rId9"/>
    <p:sldLayoutId id="2147484207" r:id="rId10"/>
    <p:sldLayoutId id="2147484208" r:id="rId11"/>
    <p:sldLayoutId id="2147484209" r:id="rId12"/>
  </p:sldLayoutIdLst>
  <p:transition>
    <p:zoom dir="in"/>
  </p:transition>
  <p:txStyles>
    <p:titleStyle>
      <a:lvl1pPr algn="l" rtl="0" eaLnBrk="0" fontAlgn="base" hangingPunct="0">
        <a:spcBef>
          <a:spcPct val="0"/>
        </a:spcBef>
        <a:spcAft>
          <a:spcPct val="0"/>
        </a:spcAft>
        <a:tabLst>
          <a:tab pos="0" algn="l"/>
        </a:tabLst>
        <a:defRPr sz="2000" b="1">
          <a:solidFill>
            <a:schemeClr val="bg1"/>
          </a:solidFill>
          <a:latin typeface="+mj-lt"/>
          <a:ea typeface="+mj-ea"/>
          <a:cs typeface="+mj-cs"/>
        </a:defRPr>
      </a:lvl1pPr>
      <a:lvl2pPr algn="l" rtl="0" eaLnBrk="0" fontAlgn="base" hangingPunct="0">
        <a:spcBef>
          <a:spcPct val="0"/>
        </a:spcBef>
        <a:spcAft>
          <a:spcPct val="0"/>
        </a:spcAft>
        <a:tabLst>
          <a:tab pos="0" algn="l"/>
        </a:tabLst>
        <a:defRPr sz="2000" b="1">
          <a:solidFill>
            <a:schemeClr val="bg1"/>
          </a:solidFill>
          <a:latin typeface="GillSans" pitchFamily="34" charset="0"/>
        </a:defRPr>
      </a:lvl2pPr>
      <a:lvl3pPr algn="l" rtl="0" eaLnBrk="0" fontAlgn="base" hangingPunct="0">
        <a:spcBef>
          <a:spcPct val="0"/>
        </a:spcBef>
        <a:spcAft>
          <a:spcPct val="0"/>
        </a:spcAft>
        <a:tabLst>
          <a:tab pos="0" algn="l"/>
        </a:tabLst>
        <a:defRPr sz="2000" b="1">
          <a:solidFill>
            <a:schemeClr val="bg1"/>
          </a:solidFill>
          <a:latin typeface="GillSans" pitchFamily="34" charset="0"/>
        </a:defRPr>
      </a:lvl3pPr>
      <a:lvl4pPr algn="l" rtl="0" eaLnBrk="0" fontAlgn="base" hangingPunct="0">
        <a:spcBef>
          <a:spcPct val="0"/>
        </a:spcBef>
        <a:spcAft>
          <a:spcPct val="0"/>
        </a:spcAft>
        <a:tabLst>
          <a:tab pos="0" algn="l"/>
        </a:tabLst>
        <a:defRPr sz="2000" b="1">
          <a:solidFill>
            <a:schemeClr val="bg1"/>
          </a:solidFill>
          <a:latin typeface="GillSans" pitchFamily="34" charset="0"/>
        </a:defRPr>
      </a:lvl4pPr>
      <a:lvl5pPr algn="l" rtl="0" eaLnBrk="0" fontAlgn="base" hangingPunct="0">
        <a:spcBef>
          <a:spcPct val="0"/>
        </a:spcBef>
        <a:spcAft>
          <a:spcPct val="0"/>
        </a:spcAft>
        <a:tabLst>
          <a:tab pos="0" algn="l"/>
        </a:tabLst>
        <a:defRPr sz="2000" b="1">
          <a:solidFill>
            <a:schemeClr val="bg1"/>
          </a:solidFill>
          <a:latin typeface="GillSans" pitchFamily="34" charset="0"/>
        </a:defRPr>
      </a:lvl5pPr>
      <a:lvl6pPr marL="457200" algn="l" rtl="0" fontAlgn="base">
        <a:spcBef>
          <a:spcPct val="0"/>
        </a:spcBef>
        <a:spcAft>
          <a:spcPct val="0"/>
        </a:spcAft>
        <a:tabLst>
          <a:tab pos="0" algn="l"/>
        </a:tabLst>
        <a:defRPr sz="2000" b="1">
          <a:solidFill>
            <a:schemeClr val="bg1"/>
          </a:solidFill>
          <a:latin typeface="GillSans" pitchFamily="34" charset="0"/>
        </a:defRPr>
      </a:lvl6pPr>
      <a:lvl7pPr marL="914400" algn="l" rtl="0" fontAlgn="base">
        <a:spcBef>
          <a:spcPct val="0"/>
        </a:spcBef>
        <a:spcAft>
          <a:spcPct val="0"/>
        </a:spcAft>
        <a:tabLst>
          <a:tab pos="0" algn="l"/>
        </a:tabLst>
        <a:defRPr sz="2000" b="1">
          <a:solidFill>
            <a:schemeClr val="bg1"/>
          </a:solidFill>
          <a:latin typeface="GillSans" pitchFamily="34" charset="0"/>
        </a:defRPr>
      </a:lvl7pPr>
      <a:lvl8pPr marL="1371600" algn="l" rtl="0" fontAlgn="base">
        <a:spcBef>
          <a:spcPct val="0"/>
        </a:spcBef>
        <a:spcAft>
          <a:spcPct val="0"/>
        </a:spcAft>
        <a:tabLst>
          <a:tab pos="0" algn="l"/>
        </a:tabLst>
        <a:defRPr sz="2000" b="1">
          <a:solidFill>
            <a:schemeClr val="bg1"/>
          </a:solidFill>
          <a:latin typeface="GillSans" pitchFamily="34" charset="0"/>
        </a:defRPr>
      </a:lvl8pPr>
      <a:lvl9pPr marL="1828800" algn="l" rtl="0" fontAlgn="base">
        <a:spcBef>
          <a:spcPct val="0"/>
        </a:spcBef>
        <a:spcAft>
          <a:spcPct val="0"/>
        </a:spcAft>
        <a:tabLst>
          <a:tab pos="0" algn="l"/>
        </a:tabLst>
        <a:defRPr sz="2000" b="1">
          <a:solidFill>
            <a:schemeClr val="bg1"/>
          </a:solidFill>
          <a:latin typeface="GillSans" pitchFamily="34" charset="0"/>
        </a:defRPr>
      </a:lvl9pPr>
    </p:titleStyle>
    <p:bodyStyle>
      <a:lvl1pPr algn="l" rtl="0" eaLnBrk="0" fontAlgn="base" hangingPunct="0">
        <a:spcBef>
          <a:spcPct val="20000"/>
        </a:spcBef>
        <a:spcAft>
          <a:spcPct val="0"/>
        </a:spcAft>
        <a:buFont typeface="Wingdings" panose="05000000000000000000" pitchFamily="2" charset="2"/>
        <a:defRPr sz="2000" b="1">
          <a:solidFill>
            <a:schemeClr val="tx1"/>
          </a:solidFill>
          <a:latin typeface="+mn-lt"/>
          <a:ea typeface="+mn-ea"/>
          <a:cs typeface="+mn-cs"/>
        </a:defRPr>
      </a:lvl1pPr>
      <a:lvl2pPr marL="742950" indent="-200025" algn="l" rtl="0" eaLnBrk="0" fontAlgn="base" hangingPunct="0">
        <a:spcBef>
          <a:spcPct val="20000"/>
        </a:spcBef>
        <a:spcAft>
          <a:spcPct val="0"/>
        </a:spcAft>
        <a:buFont typeface="Wingdings" panose="05000000000000000000" pitchFamily="2" charset="2"/>
        <a:defRPr sz="2000">
          <a:solidFill>
            <a:schemeClr val="tx1"/>
          </a:solidFill>
          <a:latin typeface="+mn-lt"/>
        </a:defRPr>
      </a:lvl2pPr>
      <a:lvl3pPr marL="1150938" indent="-228600" algn="l" rtl="0" eaLnBrk="0" fontAlgn="base" hangingPunct="0">
        <a:spcBef>
          <a:spcPct val="20000"/>
        </a:spcBef>
        <a:spcAft>
          <a:spcPct val="0"/>
        </a:spcAft>
        <a:buFont typeface="Wingdings" panose="05000000000000000000" pitchFamily="2" charset="2"/>
        <a:defRPr sz="2000" b="1">
          <a:solidFill>
            <a:schemeClr val="tx1"/>
          </a:solidFill>
          <a:latin typeface="+mn-lt"/>
        </a:defRPr>
      </a:lvl3pPr>
      <a:lvl4pPr marL="1600200" indent="-228600" algn="l" rtl="0" eaLnBrk="0" fontAlgn="base" hangingPunct="0">
        <a:spcBef>
          <a:spcPct val="20000"/>
        </a:spcBef>
        <a:spcAft>
          <a:spcPct val="0"/>
        </a:spcAft>
        <a:buFont typeface="Wingdings" panose="05000000000000000000" pitchFamily="2" charset="2"/>
        <a:defRPr sz="2000">
          <a:solidFill>
            <a:schemeClr val="tx1"/>
          </a:solidFill>
          <a:latin typeface="+mn-lt"/>
        </a:defRPr>
      </a:lvl4pPr>
      <a:lvl5pPr marL="2057400" indent="-228600" algn="l" rtl="0" eaLnBrk="0" fontAlgn="base" hangingPunct="0">
        <a:spcBef>
          <a:spcPct val="20000"/>
        </a:spcBef>
        <a:spcAft>
          <a:spcPct val="0"/>
        </a:spcAft>
        <a:buClr>
          <a:schemeClr val="tx1"/>
        </a:buClr>
        <a:buFont typeface="Wingdings" panose="05000000000000000000" pitchFamily="2" charset="2"/>
        <a:buChar char="§"/>
        <a:defRPr sz="2000">
          <a:solidFill>
            <a:schemeClr val="bg2"/>
          </a:solidFill>
          <a:latin typeface="+mn-lt"/>
        </a:defRPr>
      </a:lvl5pPr>
      <a:lvl6pPr marL="2514600" indent="-228600" algn="l" rtl="0" fontAlgn="base">
        <a:spcBef>
          <a:spcPct val="20000"/>
        </a:spcBef>
        <a:spcAft>
          <a:spcPct val="0"/>
        </a:spcAft>
        <a:buClr>
          <a:schemeClr val="tx1"/>
        </a:buClr>
        <a:buFont typeface="Wingdings" pitchFamily="2" charset="2"/>
        <a:buChar char="§"/>
        <a:defRPr sz="2000">
          <a:solidFill>
            <a:schemeClr val="bg2"/>
          </a:solidFill>
          <a:latin typeface="+mn-lt"/>
        </a:defRPr>
      </a:lvl6pPr>
      <a:lvl7pPr marL="2971800" indent="-228600" algn="l" rtl="0" fontAlgn="base">
        <a:spcBef>
          <a:spcPct val="20000"/>
        </a:spcBef>
        <a:spcAft>
          <a:spcPct val="0"/>
        </a:spcAft>
        <a:buClr>
          <a:schemeClr val="tx1"/>
        </a:buClr>
        <a:buFont typeface="Wingdings" pitchFamily="2" charset="2"/>
        <a:buChar char="§"/>
        <a:defRPr sz="2000">
          <a:solidFill>
            <a:schemeClr val="bg2"/>
          </a:solidFill>
          <a:latin typeface="+mn-lt"/>
        </a:defRPr>
      </a:lvl7pPr>
      <a:lvl8pPr marL="3429000" indent="-228600" algn="l" rtl="0" fontAlgn="base">
        <a:spcBef>
          <a:spcPct val="20000"/>
        </a:spcBef>
        <a:spcAft>
          <a:spcPct val="0"/>
        </a:spcAft>
        <a:buClr>
          <a:schemeClr val="tx1"/>
        </a:buClr>
        <a:buFont typeface="Wingdings" pitchFamily="2" charset="2"/>
        <a:buChar char="§"/>
        <a:defRPr sz="2000">
          <a:solidFill>
            <a:schemeClr val="bg2"/>
          </a:solidFill>
          <a:latin typeface="+mn-lt"/>
        </a:defRPr>
      </a:lvl8pPr>
      <a:lvl9pPr marL="3886200" indent="-228600" algn="l" rtl="0" fontAlgn="base">
        <a:spcBef>
          <a:spcPct val="20000"/>
        </a:spcBef>
        <a:spcAft>
          <a:spcPct val="0"/>
        </a:spcAft>
        <a:buClr>
          <a:schemeClr val="tx1"/>
        </a:buClr>
        <a:buFont typeface="Wingdings" pitchFamily="2" charset="2"/>
        <a:buChar char="§"/>
        <a:defRPr sz="2000">
          <a:solidFill>
            <a:schemeClr val="bg2"/>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rada.cz/vedeni-novych-pracovniku-v-osetrovatelske-praxi-808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A4463B1-A0FE-47BE-B97C-A5A6F48C1013}"/>
              </a:ext>
            </a:extLst>
          </p:cNvPr>
          <p:cNvSpPr>
            <a:spLocks noGrp="1" noChangeArrowheads="1"/>
          </p:cNvSpPr>
          <p:nvPr>
            <p:ph type="ctrTitle"/>
          </p:nvPr>
        </p:nvSpPr>
        <p:spPr>
          <a:xfrm>
            <a:off x="1233488" y="2607989"/>
            <a:ext cx="6794500" cy="3341291"/>
          </a:xfrm>
        </p:spPr>
        <p:txBody>
          <a:bodyPr/>
          <a:lstStyle/>
          <a:p>
            <a:pPr algn="ctr" eaLnBrk="1" hangingPunct="1"/>
            <a:br>
              <a:rPr lang="cs-CZ" altLang="cs-CZ" sz="1600"/>
            </a:br>
            <a:br>
              <a:rPr lang="cs-CZ" altLang="cs-CZ" sz="1600"/>
            </a:br>
            <a:br>
              <a:rPr lang="cs-CZ" altLang="cs-CZ" sz="1600"/>
            </a:br>
            <a:r>
              <a:rPr lang="pl-PL" altLang="cs-CZ" sz="2800"/>
              <a:t>Pracovní skupina – Pracovní podmínky</a:t>
            </a:r>
            <a:br>
              <a:rPr lang="cs-CZ" altLang="cs-CZ" sz="2800"/>
            </a:br>
            <a:br>
              <a:rPr lang="cs-CZ" altLang="cs-CZ" sz="1600"/>
            </a:br>
            <a:br>
              <a:rPr lang="cs-CZ" altLang="cs-CZ" sz="1600"/>
            </a:br>
            <a:r>
              <a:rPr lang="cs-CZ" altLang="cs-CZ" sz="1600"/>
              <a:t>Implementace Akčního plánu Koncepce ošetřovatelství</a:t>
            </a:r>
            <a:br>
              <a:rPr lang="cs-CZ" altLang="cs-CZ" sz="1600">
                <a:solidFill>
                  <a:srgbClr val="FF0000"/>
                </a:solidFill>
              </a:rPr>
            </a:br>
            <a:br>
              <a:rPr lang="cs-CZ" altLang="cs-CZ" sz="1600">
                <a:solidFill>
                  <a:srgbClr val="FF0000"/>
                </a:solidFill>
              </a:rPr>
            </a:br>
            <a:endParaRPr lang="cs-CZ" altLang="cs-CZ" sz="1600">
              <a:solidFill>
                <a:srgbClr val="FF0000"/>
              </a:solidFill>
            </a:endParaRPr>
          </a:p>
        </p:txBody>
      </p:sp>
      <p:sp>
        <p:nvSpPr>
          <p:cNvPr id="5123" name="Rectangle 3">
            <a:extLst>
              <a:ext uri="{FF2B5EF4-FFF2-40B4-BE49-F238E27FC236}">
                <a16:creationId xmlns:a16="http://schemas.microsoft.com/office/drawing/2014/main" id="{83A63494-2D82-4705-A8D2-FF9B4905F99B}"/>
              </a:ext>
            </a:extLst>
          </p:cNvPr>
          <p:cNvSpPr>
            <a:spLocks noGrp="1" noChangeArrowheads="1"/>
          </p:cNvSpPr>
          <p:nvPr>
            <p:ph type="subTitle" idx="1"/>
          </p:nvPr>
        </p:nvSpPr>
        <p:spPr>
          <a:xfrm>
            <a:off x="1187624" y="5445224"/>
            <a:ext cx="6794500" cy="371450"/>
          </a:xfrm>
          <a:solidFill>
            <a:srgbClr val="7030A0"/>
          </a:solidFill>
        </p:spPr>
        <p:txBody>
          <a:bodyPr/>
          <a:lstStyle/>
          <a:p>
            <a:pPr algn="ctr" eaLnBrk="1" hangingPunct="1"/>
            <a:r>
              <a:rPr lang="cs-CZ" altLang="cs-CZ" sz="2000" b="1" dirty="0"/>
              <a:t>24.1.2024</a:t>
            </a:r>
          </a:p>
        </p:txBody>
      </p:sp>
    </p:spTree>
  </p:cSld>
  <p:clrMapOvr>
    <a:masterClrMapping/>
  </p:clrMapOvr>
  <p:transition>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9F544B-3D69-1DAB-053C-D045E716CB0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5851EE9-A29A-E7AC-F440-C73ED6831758}"/>
              </a:ext>
            </a:extLst>
          </p:cNvPr>
          <p:cNvSpPr>
            <a:spLocks noGrp="1"/>
          </p:cNvSpPr>
          <p:nvPr>
            <p:ph idx="1"/>
          </p:nvPr>
        </p:nvSpPr>
        <p:spPr>
          <a:xfrm>
            <a:off x="166059" y="1600200"/>
            <a:ext cx="8542061" cy="4525963"/>
          </a:xfrm>
        </p:spPr>
        <p:txBody>
          <a:bodyPr/>
          <a:lstStyle/>
          <a:p>
            <a:r>
              <a:rPr lang="cs-CZ" sz="1100" b="0" dirty="0">
                <a:solidFill>
                  <a:srgbClr val="000000"/>
                </a:solidFill>
                <a:latin typeface="Calibri"/>
                <a:cs typeface="Calibri"/>
              </a:rPr>
              <a:t>(4) Souhrn</a:t>
            </a:r>
            <a:br>
              <a:rPr lang="cs-CZ" sz="1100" b="0" dirty="0">
                <a:solidFill>
                  <a:srgbClr val="000000"/>
                </a:solidFill>
                <a:latin typeface="Calibri"/>
                <a:cs typeface="Calibri"/>
              </a:rPr>
            </a:br>
            <a:r>
              <a:rPr lang="cs-CZ" sz="1100" b="0" dirty="0">
                <a:solidFill>
                  <a:srgbClr val="000000"/>
                </a:solidFill>
                <a:latin typeface="Calibri"/>
                <a:cs typeface="Calibri"/>
              </a:rPr>
              <a:t>Mentorství je nepostradatelné pro úspěšnou integraci nových zaměstnanců ve zdravotnických zařízeních. Efektivní mentoři zvyšují kvalitu péče, efektivitu pracoviště a přispívají k profesnímu růstu a rozvoji nových zaměstnanců. Výběr správných mentorů, kteří jsou vybaveni potřebnými dovednostmi a zkušenostmi, je klíčový pro vytvoření podpůrného a produktivního pracovního prostředí.</a:t>
            </a:r>
            <a:endParaRPr lang="cs-CZ" dirty="0"/>
          </a:p>
        </p:txBody>
      </p:sp>
    </p:spTree>
    <p:extLst>
      <p:ext uri="{BB962C8B-B14F-4D97-AF65-F5344CB8AC3E}">
        <p14:creationId xmlns:p14="http://schemas.microsoft.com/office/powerpoint/2010/main" val="2795242426"/>
      </p:ext>
    </p:extLst>
  </p:cSld>
  <p:clrMapOvr>
    <a:masterClrMapping/>
  </p:clrMapOvr>
  <p:transition>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EFD17B-F7C1-2125-1335-FA3C82D1358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500F9AD-B638-A09F-1598-A85BEDD84D5F}"/>
              </a:ext>
            </a:extLst>
          </p:cNvPr>
          <p:cNvSpPr>
            <a:spLocks noGrp="1"/>
          </p:cNvSpPr>
          <p:nvPr>
            <p:ph idx="1"/>
          </p:nvPr>
        </p:nvSpPr>
        <p:spPr>
          <a:xfrm>
            <a:off x="326646" y="1184564"/>
            <a:ext cx="7701342" cy="4941599"/>
          </a:xfrm>
        </p:spPr>
        <p:txBody>
          <a:bodyPr/>
          <a:lstStyle/>
          <a:p>
            <a:r>
              <a:rPr lang="cs-CZ" sz="1400" u="sng" dirty="0">
                <a:solidFill>
                  <a:srgbClr val="000000"/>
                </a:solidFill>
                <a:latin typeface="Arial"/>
                <a:cs typeface="Arial"/>
              </a:rPr>
              <a:t>Výsledky: Psychosociální podpora (PP)</a:t>
            </a:r>
            <a:endParaRPr lang="cs-CZ" sz="1400" u="sng" dirty="0"/>
          </a:p>
          <a:p>
            <a:endParaRPr lang="cs-CZ" sz="1400" b="0" dirty="0">
              <a:solidFill>
                <a:srgbClr val="000000"/>
              </a:solidFill>
              <a:latin typeface="Arial"/>
              <a:cs typeface="Arial"/>
            </a:endParaRPr>
          </a:p>
          <a:p>
            <a:pPr marL="285750" indent="-285750">
              <a:buFont typeface="Arial"/>
              <a:buChar char="•"/>
            </a:pPr>
            <a:r>
              <a:rPr lang="cs-CZ" sz="1400" b="0" dirty="0">
                <a:solidFill>
                  <a:srgbClr val="000000"/>
                </a:solidFill>
                <a:latin typeface="Arial"/>
                <a:cs typeface="Arial"/>
              </a:rPr>
              <a:t>zúčastnilo se 498 respondentů (možnost účasti byla opakovaně nabízena několika tisícům respondentů, jedná se o důležité téma, ale zřejmě spíše okrajové)</a:t>
            </a:r>
            <a:endParaRPr lang="cs-CZ" sz="1400" dirty="0"/>
          </a:p>
          <a:p>
            <a:pPr marL="285750" indent="-285750">
              <a:buFont typeface="Arial"/>
              <a:buChar char="•"/>
            </a:pPr>
            <a:endParaRPr lang="cs-CZ" sz="1400" b="0" dirty="0">
              <a:solidFill>
                <a:srgbClr val="000000"/>
              </a:solidFill>
              <a:latin typeface="Arial"/>
              <a:cs typeface="Arial"/>
            </a:endParaRPr>
          </a:p>
          <a:p>
            <a:pPr marL="285750" indent="-285750">
              <a:buFont typeface="Arial"/>
              <a:buChar char="•"/>
            </a:pPr>
            <a:r>
              <a:rPr lang="cs-CZ" sz="1400" b="0" dirty="0">
                <a:solidFill>
                  <a:srgbClr val="000000"/>
                </a:solidFill>
                <a:latin typeface="Arial"/>
                <a:cs typeface="Arial"/>
              </a:rPr>
              <a:t>zastoupeni byli všichni zřizovatelé</a:t>
            </a:r>
            <a:endParaRPr lang="cs-CZ" sz="1400" dirty="0"/>
          </a:p>
          <a:p>
            <a:pPr marL="285750" indent="-285750">
              <a:buFont typeface="Arial"/>
              <a:buChar char="•"/>
            </a:pPr>
            <a:endParaRPr lang="cs-CZ" sz="1400" b="0" dirty="0">
              <a:solidFill>
                <a:srgbClr val="000000"/>
              </a:solidFill>
              <a:latin typeface="Arial"/>
              <a:cs typeface="Arial"/>
            </a:endParaRPr>
          </a:p>
          <a:p>
            <a:pPr marL="285750" indent="-285750">
              <a:buFont typeface="Arial"/>
              <a:buChar char="•"/>
            </a:pPr>
            <a:r>
              <a:rPr lang="cs-CZ" sz="1400" b="0" dirty="0">
                <a:solidFill>
                  <a:srgbClr val="000000"/>
                </a:solidFill>
                <a:latin typeface="Arial"/>
                <a:cs typeface="Arial"/>
              </a:rPr>
              <a:t>odpovědělo největší procento sester (55% všeobecná, 9% praktická, v malých procentech další skupiny NLZP)</a:t>
            </a:r>
            <a:endParaRPr lang="cs-CZ" sz="1400" dirty="0"/>
          </a:p>
          <a:p>
            <a:pPr marL="285750" indent="-285750">
              <a:buFont typeface="Arial"/>
              <a:buChar char="•"/>
            </a:pPr>
            <a:endParaRPr lang="cs-CZ" sz="1400" b="0" dirty="0">
              <a:solidFill>
                <a:srgbClr val="000000"/>
              </a:solidFill>
              <a:latin typeface="Arial"/>
              <a:cs typeface="Arial"/>
            </a:endParaRPr>
          </a:p>
          <a:p>
            <a:pPr marL="285750" indent="-285750">
              <a:buFont typeface="Arial"/>
              <a:buChar char="•"/>
            </a:pPr>
            <a:r>
              <a:rPr lang="cs-CZ" sz="1400" b="0" dirty="0">
                <a:solidFill>
                  <a:srgbClr val="000000"/>
                </a:solidFill>
                <a:latin typeface="Arial"/>
                <a:cs typeface="Arial"/>
              </a:rPr>
              <a:t>skoro 60 % ZZ má k dispozici nějakou formu PP (pro nás určitě podnět k doporučení pro zřizovatele)</a:t>
            </a:r>
            <a:endParaRPr lang="cs-CZ" sz="1400" dirty="0"/>
          </a:p>
          <a:p>
            <a:pPr marL="285750" indent="-285750">
              <a:buFont typeface="Arial"/>
              <a:buChar char="•"/>
            </a:pPr>
            <a:endParaRPr lang="cs-CZ" sz="1400" b="0" dirty="0">
              <a:solidFill>
                <a:srgbClr val="000000"/>
              </a:solidFill>
              <a:latin typeface="Arial"/>
              <a:cs typeface="Arial"/>
            </a:endParaRPr>
          </a:p>
          <a:p>
            <a:pPr marL="285750" indent="-285750">
              <a:buFont typeface="Arial"/>
              <a:buChar char="•"/>
            </a:pPr>
            <a:r>
              <a:rPr lang="cs-CZ" sz="1400" b="0" dirty="0">
                <a:solidFill>
                  <a:srgbClr val="000000"/>
                </a:solidFill>
                <a:latin typeface="Arial"/>
                <a:cs typeface="Arial"/>
              </a:rPr>
              <a:t>nejvíce využívaná PP je peer podpora, supervize, méně intervize. V malém procentu dle četnosti: 1/ psycholog 2/ krizová intervence 3/ nemocniční kaplan</a:t>
            </a:r>
            <a:endParaRPr lang="cs-CZ" sz="1400" dirty="0"/>
          </a:p>
          <a:p>
            <a:pPr marL="285750" indent="-285750">
              <a:buFont typeface="Arial"/>
              <a:buChar char="•"/>
            </a:pPr>
            <a:endParaRPr lang="cs-CZ" sz="1400" b="0" dirty="0">
              <a:solidFill>
                <a:srgbClr val="000000"/>
              </a:solidFill>
              <a:latin typeface="Arial"/>
              <a:cs typeface="Arial"/>
            </a:endParaRPr>
          </a:p>
          <a:p>
            <a:pPr marL="285750" indent="-285750">
              <a:buFont typeface="Arial"/>
              <a:buChar char="•"/>
            </a:pPr>
            <a:r>
              <a:rPr lang="cs-CZ" sz="1400" b="0" dirty="0">
                <a:solidFill>
                  <a:srgbClr val="000000"/>
                </a:solidFill>
                <a:latin typeface="Arial"/>
                <a:cs typeface="Arial"/>
              </a:rPr>
              <a:t>přes 70% respondentů PP nevyužívá, 7,6 % pravidelně, 12% občas</a:t>
            </a:r>
            <a:endParaRPr lang="cs-CZ" sz="1400" dirty="0"/>
          </a:p>
          <a:p>
            <a:endParaRPr lang="cs-CZ" dirty="0"/>
          </a:p>
        </p:txBody>
      </p:sp>
    </p:spTree>
    <p:extLst>
      <p:ext uri="{BB962C8B-B14F-4D97-AF65-F5344CB8AC3E}">
        <p14:creationId xmlns:p14="http://schemas.microsoft.com/office/powerpoint/2010/main" val="613031323"/>
      </p:ext>
    </p:extLst>
  </p:cSld>
  <p:clrMapOvr>
    <a:masterClrMapping/>
  </p:clrMapOvr>
  <p:transition>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CD2729-99A4-D59A-1F6E-234CB80893A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BCAFE28-8AAC-BA18-7CB9-42B61D3A7BAC}"/>
              </a:ext>
            </a:extLst>
          </p:cNvPr>
          <p:cNvSpPr>
            <a:spLocks noGrp="1"/>
          </p:cNvSpPr>
          <p:nvPr>
            <p:ph idx="1"/>
          </p:nvPr>
        </p:nvSpPr>
        <p:spPr>
          <a:xfrm>
            <a:off x="411662" y="1052317"/>
            <a:ext cx="7616326" cy="5073846"/>
          </a:xfrm>
        </p:spPr>
        <p:txBody>
          <a:bodyPr/>
          <a:lstStyle/>
          <a:p>
            <a:r>
              <a:rPr lang="cs-CZ" sz="1200" u="sng" dirty="0">
                <a:ea typeface="+mn-lt"/>
                <a:cs typeface="+mn-lt"/>
              </a:rPr>
              <a:t>Další oblasti k řešení:</a:t>
            </a:r>
          </a:p>
          <a:p>
            <a:r>
              <a:rPr lang="cs-CZ" sz="1200" b="0" dirty="0">
                <a:ea typeface="+mn-lt"/>
                <a:cs typeface="+mn-lt"/>
              </a:rPr>
              <a:t>I. Doporučení pro vzdělávání při výběru vedoucího pracovníka + </a:t>
            </a:r>
            <a:r>
              <a:rPr lang="cs-CZ" sz="1200" b="0" dirty="0" err="1">
                <a:ea typeface="+mn-lt"/>
                <a:cs typeface="+mn-lt"/>
              </a:rPr>
              <a:t>kaučink</a:t>
            </a:r>
            <a:endParaRPr lang="cs-CZ" sz="1200" dirty="0" err="1">
              <a:ea typeface="+mn-lt"/>
              <a:cs typeface="+mn-lt"/>
            </a:endParaRPr>
          </a:p>
          <a:p>
            <a:endParaRPr lang="cs-CZ" sz="1200" b="0" dirty="0">
              <a:ea typeface="+mn-lt"/>
              <a:cs typeface="+mn-lt"/>
            </a:endParaRPr>
          </a:p>
          <a:p>
            <a:r>
              <a:rPr lang="cs-CZ" sz="1200" b="0" dirty="0">
                <a:ea typeface="+mn-lt"/>
                <a:cs typeface="+mn-lt"/>
              </a:rPr>
              <a:t>II. Zapracování specializace v Organizaci a řízení do 55/2011- kompetence </a:t>
            </a:r>
            <a:r>
              <a:rPr lang="cs-CZ" sz="1200" b="0" dirty="0" err="1">
                <a:ea typeface="+mn-lt"/>
                <a:cs typeface="+mn-lt"/>
              </a:rPr>
              <a:t>ved</a:t>
            </a:r>
            <a:r>
              <a:rPr lang="cs-CZ" sz="1200" b="0" dirty="0">
                <a:ea typeface="+mn-lt"/>
                <a:cs typeface="+mn-lt"/>
              </a:rPr>
              <a:t>. pracovníka při řízení ošetřovatelské péče</a:t>
            </a:r>
            <a:endParaRPr lang="cs-CZ" sz="1200" dirty="0">
              <a:ea typeface="+mn-lt"/>
              <a:cs typeface="+mn-lt"/>
            </a:endParaRPr>
          </a:p>
          <a:p>
            <a:endParaRPr lang="cs-CZ" sz="1200" b="0" dirty="0">
              <a:ea typeface="+mn-lt"/>
              <a:cs typeface="+mn-lt"/>
            </a:endParaRPr>
          </a:p>
          <a:p>
            <a:r>
              <a:rPr lang="cs-CZ" sz="1200" b="0" dirty="0">
                <a:ea typeface="+mn-lt"/>
                <a:cs typeface="+mn-lt"/>
              </a:rPr>
              <a:t>III. Jednotlivé profese mohou vést a řídit, mají odpovídající vzdělání (např. mentor ACK) a jsou potom zařazeny do vyšší PT (náplň práce)</a:t>
            </a:r>
            <a:endParaRPr lang="cs-CZ" sz="1200" dirty="0">
              <a:ea typeface="+mn-lt"/>
              <a:cs typeface="+mn-lt"/>
            </a:endParaRPr>
          </a:p>
          <a:p>
            <a:endParaRPr lang="cs-CZ" sz="1200" b="0" dirty="0">
              <a:ea typeface="+mn-lt"/>
              <a:cs typeface="+mn-lt"/>
            </a:endParaRPr>
          </a:p>
          <a:p>
            <a:r>
              <a:rPr lang="cs-CZ" sz="1200" b="0" dirty="0">
                <a:ea typeface="+mn-lt"/>
                <a:cs typeface="+mn-lt"/>
              </a:rPr>
              <a:t>IV. Návrh na určení min. počtu mentorů u Poskytovatelů ZS (zásadní vliv – stabilizace týmů, monitorace fluktuace na pracovištích, práce se školiteli, týmy- chování ke studentům, novým pracovníkům, spolupracovníkům z jiných oddělení…</a:t>
            </a:r>
            <a:r>
              <a:rPr lang="cs-CZ" sz="1200" b="0">
                <a:ea typeface="+mn-lt"/>
                <a:cs typeface="+mn-lt"/>
              </a:rPr>
              <a:t>rešerše</a:t>
            </a:r>
            <a:r>
              <a:rPr lang="cs-CZ" sz="1200" b="0" dirty="0">
                <a:ea typeface="+mn-lt"/>
                <a:cs typeface="+mn-lt"/>
              </a:rPr>
              <a:t> Pavel B.) Náměstkyně/ hlavní sestry řídí tým mentorů</a:t>
            </a:r>
            <a:endParaRPr lang="cs-CZ" sz="1200">
              <a:ea typeface="+mn-lt"/>
              <a:cs typeface="+mn-lt"/>
            </a:endParaRPr>
          </a:p>
          <a:p>
            <a:endParaRPr lang="cs-CZ" sz="1200" b="0" dirty="0">
              <a:ea typeface="+mn-lt"/>
              <a:cs typeface="+mn-lt"/>
            </a:endParaRPr>
          </a:p>
          <a:p>
            <a:r>
              <a:rPr lang="cs-CZ" sz="1200" b="0" dirty="0">
                <a:ea typeface="+mn-lt"/>
                <a:cs typeface="+mn-lt"/>
              </a:rPr>
              <a:t>V. Ergonomie práce – zapracování do vzdělávacích programů, vzdělávání na pracovištích. Významná prevence pracovních úrazů a nemocí z povolání</a:t>
            </a:r>
            <a:endParaRPr lang="cs-CZ" sz="1200">
              <a:ea typeface="+mn-lt"/>
              <a:cs typeface="+mn-lt"/>
            </a:endParaRPr>
          </a:p>
          <a:p>
            <a:endParaRPr lang="cs-CZ" sz="1200" b="0" dirty="0">
              <a:ea typeface="+mn-lt"/>
              <a:cs typeface="+mn-lt"/>
            </a:endParaRPr>
          </a:p>
          <a:p>
            <a:r>
              <a:rPr lang="cs-CZ" sz="1200" b="0" dirty="0">
                <a:ea typeface="+mn-lt"/>
                <a:cs typeface="+mn-lt"/>
              </a:rPr>
              <a:t>VI. Ombudsman- odloženo. Nyní povinnost pro všechny PZS, dle budoucích zkušeností budeme monitorovat potřebu ombudsmana na MZČR.</a:t>
            </a:r>
            <a:endParaRPr lang="cs-CZ" sz="1200" dirty="0">
              <a:ea typeface="+mn-lt"/>
              <a:cs typeface="+mn-lt"/>
            </a:endParaRPr>
          </a:p>
          <a:p>
            <a:endParaRPr lang="cs-CZ" sz="1200" b="0" dirty="0">
              <a:ea typeface="+mn-lt"/>
              <a:cs typeface="+mn-lt"/>
            </a:endParaRPr>
          </a:p>
          <a:p>
            <a:r>
              <a:rPr lang="cs-CZ" sz="1200" b="0" dirty="0">
                <a:ea typeface="+mn-lt"/>
                <a:cs typeface="+mn-lt"/>
              </a:rPr>
              <a:t>VII. Krátké pracovní úvazky – zejména při návratu z MD, RD. Ve zdravotnictví dobře funguje vyhovění požadavků navrátivších z MD, RD. V novele Zákoníku práce budou zapracovány nižší odvody za zkrácené úvazky. Doporučení pro PZS – dětské skupiny, školky, parkování, kvalitní bydlení/ ubytování</a:t>
            </a:r>
            <a:endParaRPr lang="cs-CZ" sz="1200" dirty="0">
              <a:ea typeface="+mn-lt"/>
              <a:cs typeface="+mn-lt"/>
            </a:endParaRPr>
          </a:p>
          <a:p>
            <a:endParaRPr lang="cs-CZ" sz="1200" b="0" dirty="0">
              <a:ea typeface="+mn-lt"/>
              <a:cs typeface="+mn-lt"/>
            </a:endParaRPr>
          </a:p>
          <a:p>
            <a:r>
              <a:rPr lang="cs-CZ" sz="1200" b="0" dirty="0">
                <a:ea typeface="+mn-lt"/>
                <a:cs typeface="+mn-lt"/>
              </a:rPr>
              <a:t>VIII. RHB, lázně – organizované zaměstnavatelem, podporované a financované, možnost krátkodobých pobytů (4-7 dnů)</a:t>
            </a:r>
            <a:endParaRPr lang="cs-CZ" sz="1200" dirty="0">
              <a:ea typeface="+mn-lt"/>
              <a:cs typeface="+mn-lt"/>
            </a:endParaRPr>
          </a:p>
          <a:p>
            <a:endParaRPr lang="cs-CZ" sz="1200" b="0" dirty="0">
              <a:ea typeface="+mn-lt"/>
              <a:cs typeface="+mn-lt"/>
            </a:endParaRPr>
          </a:p>
          <a:p>
            <a:r>
              <a:rPr lang="cs-CZ" sz="1200" b="0" dirty="0">
                <a:ea typeface="+mn-lt"/>
                <a:cs typeface="+mn-lt"/>
              </a:rPr>
              <a:t>IX. Snížení důchodového věku/ renta – za jakých podmínek, pro které skupiny zdravotnických pracovníků</a:t>
            </a:r>
            <a:endParaRPr lang="cs-CZ" sz="1200" dirty="0">
              <a:ea typeface="+mn-lt"/>
              <a:cs typeface="+mn-lt"/>
            </a:endParaRPr>
          </a:p>
          <a:p>
            <a:endParaRPr lang="cs-CZ" sz="1200" dirty="0"/>
          </a:p>
        </p:txBody>
      </p:sp>
    </p:spTree>
    <p:extLst>
      <p:ext uri="{BB962C8B-B14F-4D97-AF65-F5344CB8AC3E}">
        <p14:creationId xmlns:p14="http://schemas.microsoft.com/office/powerpoint/2010/main" val="430058837"/>
      </p:ext>
    </p:extLst>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C4AD3D-A9B3-0CCE-597F-6F5FADE52384}"/>
              </a:ext>
            </a:extLst>
          </p:cNvPr>
          <p:cNvSpPr>
            <a:spLocks noGrp="1"/>
          </p:cNvSpPr>
          <p:nvPr>
            <p:ph type="title"/>
          </p:nvPr>
        </p:nvSpPr>
        <p:spPr>
          <a:xfrm>
            <a:off x="76377" y="0"/>
            <a:ext cx="7951611" cy="1052513"/>
          </a:xfrm>
        </p:spPr>
        <p:txBody>
          <a:bodyPr/>
          <a:lstStyle/>
          <a:p>
            <a:pPr algn="ctr"/>
            <a:r>
              <a:rPr lang="cs-CZ" sz="3600"/>
              <a:t>POPULARIZACE OBORU, SPOLUPRÁCE S MÉDII</a:t>
            </a:r>
          </a:p>
        </p:txBody>
      </p:sp>
      <p:sp>
        <p:nvSpPr>
          <p:cNvPr id="3" name="Zástupný obsah 2">
            <a:extLst>
              <a:ext uri="{FF2B5EF4-FFF2-40B4-BE49-F238E27FC236}">
                <a16:creationId xmlns:a16="http://schemas.microsoft.com/office/drawing/2014/main" id="{B6975C72-5E9D-8714-A7F2-1678B7EF35BC}"/>
              </a:ext>
            </a:extLst>
          </p:cNvPr>
          <p:cNvSpPr>
            <a:spLocks noGrp="1"/>
          </p:cNvSpPr>
          <p:nvPr>
            <p:ph idx="1"/>
          </p:nvPr>
        </p:nvSpPr>
        <p:spPr>
          <a:xfrm>
            <a:off x="443266" y="1600200"/>
            <a:ext cx="8374944" cy="4525963"/>
          </a:xfrm>
        </p:spPr>
        <p:txBody>
          <a:bodyPr/>
          <a:lstStyle/>
          <a:p>
            <a:pPr algn="ctr"/>
            <a:r>
              <a:rPr lang="cs-CZ" sz="1600" dirty="0">
                <a:solidFill>
                  <a:srgbClr val="002060"/>
                </a:solidFill>
              </a:rPr>
              <a:t>Návrh spolupráce s médii při vytváření pozitivního obrazu sestry a propagace povolání sestry</a:t>
            </a:r>
          </a:p>
          <a:p>
            <a:pPr marL="342900" indent="-342900">
              <a:buFont typeface="Calibri" panose="05000000000000000000" pitchFamily="2" charset="2"/>
              <a:buChar char="-"/>
            </a:pPr>
            <a:endParaRPr lang="cs-CZ" sz="1600" b="0" dirty="0"/>
          </a:p>
          <a:p>
            <a:pPr marL="342900" indent="-342900">
              <a:buFont typeface="Calibri" panose="05000000000000000000" pitchFamily="2" charset="2"/>
              <a:buChar char="-"/>
            </a:pPr>
            <a:r>
              <a:rPr lang="cs-CZ" sz="1600" b="0" dirty="0"/>
              <a:t>12.9.2023 Představení PS Pracovní podmínky na konferenci Kvalita a bezpečí (Blanka a Pavel B.)</a:t>
            </a:r>
            <a:endParaRPr lang="cs-CZ" sz="1600"/>
          </a:p>
          <a:p>
            <a:pPr marL="342900" indent="-342900">
              <a:buFont typeface="Calibri" panose="05000000000000000000" pitchFamily="2" charset="2"/>
              <a:buChar char="-"/>
            </a:pPr>
            <a:r>
              <a:rPr lang="cs-CZ" sz="1600" b="0" dirty="0"/>
              <a:t>13.9. VINOHRADSKÉ SRDCE</a:t>
            </a:r>
          </a:p>
          <a:p>
            <a:pPr marL="342900" indent="-342900">
              <a:buFont typeface="Calibri" panose="05000000000000000000" pitchFamily="2" charset="2"/>
              <a:buChar char="-"/>
            </a:pPr>
            <a:r>
              <a:rPr lang="cs-CZ" sz="1600" b="0" dirty="0"/>
              <a:t>14.9. HK- OŠETŘOVATELSKÉ DNY- DANA</a:t>
            </a:r>
          </a:p>
          <a:p>
            <a:pPr marL="342900" indent="-342900">
              <a:buFont typeface="Calibri" panose="05000000000000000000" pitchFamily="2" charset="2"/>
              <a:buChar char="-"/>
            </a:pPr>
            <a:endParaRPr lang="cs-CZ" sz="1600" b="0" dirty="0"/>
          </a:p>
          <a:p>
            <a:pPr marL="342900" indent="-342900">
              <a:buFont typeface="Calibri" panose="05000000000000000000" pitchFamily="2" charset="2"/>
              <a:buChar char="-"/>
            </a:pPr>
            <a:r>
              <a:rPr lang="cs-CZ" sz="1600" b="0" dirty="0"/>
              <a:t>Hlavní sestra ČR - více výstupů</a:t>
            </a:r>
          </a:p>
          <a:p>
            <a:pPr marL="342900" indent="-342900">
              <a:buFont typeface="Calibri" panose="05000000000000000000" pitchFamily="2" charset="2"/>
              <a:buChar char="-"/>
            </a:pPr>
            <a:endParaRPr lang="cs-CZ" sz="1600" b="0" dirty="0"/>
          </a:p>
          <a:p>
            <a:pPr marL="342900" indent="-342900">
              <a:buFont typeface="Calibri" panose="05000000000000000000" pitchFamily="2" charset="2"/>
              <a:buChar char="-"/>
            </a:pPr>
            <a:r>
              <a:rPr lang="cs-CZ" sz="1600" b="0" dirty="0"/>
              <a:t>Přehlednější stránky MZČR - uživatelsky efektivnější</a:t>
            </a:r>
          </a:p>
          <a:p>
            <a:pPr marL="342900" indent="-342900">
              <a:buFont typeface="Calibri" panose="05000000000000000000" pitchFamily="2" charset="2"/>
              <a:buChar char="-"/>
            </a:pPr>
            <a:endParaRPr lang="cs-CZ" sz="1600" b="0" dirty="0"/>
          </a:p>
          <a:p>
            <a:pPr marL="342900" indent="-342900">
              <a:buFont typeface="Calibri" panose="05000000000000000000" pitchFamily="2" charset="2"/>
              <a:buChar char="-"/>
            </a:pPr>
            <a:r>
              <a:rPr lang="cs-CZ" sz="1600" b="0" dirty="0"/>
              <a:t>Sociální sítě - reportáže z pracovišť (max. 5 min.)</a:t>
            </a:r>
          </a:p>
          <a:p>
            <a:pPr marL="342900" indent="-342900">
              <a:buFont typeface="Calibri" panose="05000000000000000000" pitchFamily="2" charset="2"/>
              <a:buChar char="-"/>
            </a:pPr>
            <a:endParaRPr lang="cs-CZ"/>
          </a:p>
          <a:p>
            <a:r>
              <a:rPr lang="cs-CZ" dirty="0"/>
              <a:t>-</a:t>
            </a:r>
          </a:p>
          <a:p>
            <a:r>
              <a:rPr lang="cs-CZ" dirty="0"/>
              <a:t>-</a:t>
            </a:r>
          </a:p>
          <a:p>
            <a:r>
              <a:rPr lang="cs-CZ" dirty="0"/>
              <a:t>-</a:t>
            </a:r>
          </a:p>
          <a:p>
            <a:endParaRPr lang="cs-CZ"/>
          </a:p>
        </p:txBody>
      </p:sp>
    </p:spTree>
    <p:extLst>
      <p:ext uri="{BB962C8B-B14F-4D97-AF65-F5344CB8AC3E}">
        <p14:creationId xmlns:p14="http://schemas.microsoft.com/office/powerpoint/2010/main" val="2251530507"/>
      </p:ext>
    </p:extLst>
  </p:cSld>
  <p:clrMapOvr>
    <a:masterClrMapping/>
  </p:clrMapOvr>
  <p:transition>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9BD6AB-20F5-4C8B-A1AB-87BC91F75315}"/>
              </a:ext>
            </a:extLst>
          </p:cNvPr>
          <p:cNvSpPr>
            <a:spLocks noGrp="1"/>
          </p:cNvSpPr>
          <p:nvPr>
            <p:ph type="title"/>
          </p:nvPr>
        </p:nvSpPr>
        <p:spPr>
          <a:xfrm>
            <a:off x="179512" y="0"/>
            <a:ext cx="7848476" cy="1052513"/>
          </a:xfrm>
        </p:spPr>
        <p:txBody>
          <a:bodyPr/>
          <a:lstStyle/>
          <a:p>
            <a:pPr algn="ctr"/>
            <a:r>
              <a:rPr lang="cs-CZ" sz="2800"/>
              <a:t>PR AKTIVITY IMPLEMENTACE KONCEPCE OŠETŘOVATELSTVÍ</a:t>
            </a:r>
            <a:endParaRPr lang="cs-CZ"/>
          </a:p>
        </p:txBody>
      </p:sp>
      <p:sp>
        <p:nvSpPr>
          <p:cNvPr id="3" name="Zástupný obsah 2">
            <a:extLst>
              <a:ext uri="{FF2B5EF4-FFF2-40B4-BE49-F238E27FC236}">
                <a16:creationId xmlns:a16="http://schemas.microsoft.com/office/drawing/2014/main" id="{A8160A9D-AF3D-4A47-8729-A9E45FC4423F}"/>
              </a:ext>
            </a:extLst>
          </p:cNvPr>
          <p:cNvSpPr>
            <a:spLocks noGrp="1"/>
          </p:cNvSpPr>
          <p:nvPr>
            <p:ph idx="1"/>
          </p:nvPr>
        </p:nvSpPr>
        <p:spPr>
          <a:xfrm>
            <a:off x="323528" y="1600200"/>
            <a:ext cx="8640960" cy="4525963"/>
          </a:xfrm>
        </p:spPr>
        <p:txBody>
          <a:bodyPr/>
          <a:lstStyle/>
          <a:p>
            <a:pPr algn="ctr"/>
            <a:r>
              <a:rPr lang="cs-CZ" sz="1600" b="0" u="sng" dirty="0"/>
              <a:t>Předání informace o činnosti týmu, zejména o faktu, že se pracuje na zlepšení pracovních podmínek pro sestry</a:t>
            </a:r>
          </a:p>
          <a:p>
            <a:pPr algn="ctr"/>
            <a:endParaRPr lang="cs-CZ" sz="1600" dirty="0"/>
          </a:p>
          <a:p>
            <a:pPr marL="342900" indent="-342900">
              <a:buFontTx/>
              <a:buChar char="-"/>
            </a:pPr>
            <a:r>
              <a:rPr lang="cs-CZ" sz="1600" b="0" dirty="0"/>
              <a:t>Semináře, kongresy, konference </a:t>
            </a:r>
          </a:p>
          <a:p>
            <a:pPr marL="342900" indent="-342900">
              <a:buFontTx/>
              <a:buChar char="-"/>
            </a:pPr>
            <a:endParaRPr lang="cs-CZ" sz="1600" b="0" dirty="0"/>
          </a:p>
          <a:p>
            <a:pPr marL="342900" indent="-342900">
              <a:buFontTx/>
              <a:buChar char="-"/>
            </a:pPr>
            <a:r>
              <a:rPr lang="cs-CZ" sz="1600" b="0" dirty="0"/>
              <a:t>SOCIÁLNÍ SÍTĚ - ankety k jednotlivým oblastem, relevance min. 1000 respondentů (tvorba efektivních otázek)</a:t>
            </a:r>
          </a:p>
          <a:p>
            <a:pPr marL="342900" indent="-342900">
              <a:buFontTx/>
              <a:buChar char="-"/>
            </a:pPr>
            <a:endParaRPr lang="cs-CZ" sz="1600" b="0" dirty="0"/>
          </a:p>
          <a:p>
            <a:pPr marL="342900" indent="-342900">
              <a:buFontTx/>
              <a:buChar char="-"/>
            </a:pPr>
            <a:r>
              <a:rPr lang="cs-CZ" sz="1600" b="0" dirty="0"/>
              <a:t>V úvodu dotazníků, anket- představení naší pracovní skupiny - JEDNOTNÝ TEXT DO ÚVODU/ VIDEO?</a:t>
            </a:r>
            <a:endParaRPr lang="cs-CZ" sz="1600" b="0"/>
          </a:p>
          <a:p>
            <a:pPr marL="342900" indent="-342900">
              <a:buFontTx/>
              <a:buChar char="-"/>
            </a:pPr>
            <a:endParaRPr lang="cs-CZ"/>
          </a:p>
          <a:p>
            <a:pPr marL="342900" indent="-342900">
              <a:buFontTx/>
              <a:buChar char="-"/>
            </a:pPr>
            <a:endParaRPr lang="cs-CZ" b="0"/>
          </a:p>
          <a:p>
            <a:pPr marL="342900" indent="-342900">
              <a:buFontTx/>
              <a:buChar char="-"/>
            </a:pPr>
            <a:endParaRPr lang="cs-CZ"/>
          </a:p>
          <a:p>
            <a:pPr marL="342900" indent="-342900">
              <a:buFontTx/>
              <a:buChar char="-"/>
            </a:pPr>
            <a:endParaRPr lang="cs-CZ"/>
          </a:p>
        </p:txBody>
      </p:sp>
    </p:spTree>
    <p:extLst>
      <p:ext uri="{BB962C8B-B14F-4D97-AF65-F5344CB8AC3E}">
        <p14:creationId xmlns:p14="http://schemas.microsoft.com/office/powerpoint/2010/main" val="2771248638"/>
      </p:ext>
    </p:extLst>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6E756B-BF10-24C9-8AAB-35C31F164D0B}"/>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47A4F889-6AC0-37B4-E179-032758781F40}"/>
              </a:ext>
            </a:extLst>
          </p:cNvPr>
          <p:cNvSpPr>
            <a:spLocks noGrp="1"/>
          </p:cNvSpPr>
          <p:nvPr>
            <p:ph idx="1"/>
          </p:nvPr>
        </p:nvSpPr>
        <p:spPr>
          <a:xfrm>
            <a:off x="184951" y="1600200"/>
            <a:ext cx="4631301" cy="4525963"/>
          </a:xfrm>
        </p:spPr>
        <p:txBody>
          <a:bodyPr/>
          <a:lstStyle/>
          <a:p>
            <a:r>
              <a:rPr lang="cs-CZ" dirty="0"/>
              <a:t>Sloučení stávajících metodických </a:t>
            </a:r>
            <a:endParaRPr lang="cs-CZ"/>
          </a:p>
          <a:p>
            <a:r>
              <a:rPr lang="cs-CZ" dirty="0"/>
              <a:t>doporučení k AP a Doškolení</a:t>
            </a:r>
          </a:p>
          <a:p>
            <a:endParaRPr lang="cs-CZ" dirty="0"/>
          </a:p>
          <a:p>
            <a:r>
              <a:rPr lang="cs-CZ" dirty="0"/>
              <a:t>Druhý dokument + úloha mentora</a:t>
            </a:r>
          </a:p>
          <a:p>
            <a:endParaRPr lang="cs-CZ" dirty="0"/>
          </a:p>
          <a:p>
            <a:r>
              <a:rPr lang="cs-CZ" dirty="0"/>
              <a:t>Doporučení literatury :</a:t>
            </a:r>
          </a:p>
          <a:p>
            <a:r>
              <a:rPr lang="cs-CZ" b="0" dirty="0">
                <a:ea typeface="+mn-lt"/>
                <a:cs typeface="+mn-lt"/>
                <a:hlinkClick r:id="rId2"/>
              </a:rPr>
              <a:t>Vedení nových pracovníků v ošetřovatelské praxi | Knihy Grada</a:t>
            </a:r>
            <a:endParaRPr lang="cs-CZ"/>
          </a:p>
          <a:p>
            <a:endParaRPr lang="cs-CZ" dirty="0"/>
          </a:p>
        </p:txBody>
      </p:sp>
      <p:pic>
        <p:nvPicPr>
          <p:cNvPr id="4" name="Obrázek 3" descr="Vedení nových pracovníků v ošetřovatelské praxi">
            <a:extLst>
              <a:ext uri="{FF2B5EF4-FFF2-40B4-BE49-F238E27FC236}">
                <a16:creationId xmlns:a16="http://schemas.microsoft.com/office/drawing/2014/main" id="{17DF7811-0511-2065-5BAB-5294D9750251}"/>
              </a:ext>
            </a:extLst>
          </p:cNvPr>
          <p:cNvPicPr>
            <a:picLocks noChangeAspect="1"/>
          </p:cNvPicPr>
          <p:nvPr/>
        </p:nvPicPr>
        <p:blipFill>
          <a:blip r:embed="rId3"/>
          <a:stretch>
            <a:fillRect/>
          </a:stretch>
        </p:blipFill>
        <p:spPr>
          <a:xfrm>
            <a:off x="4995195" y="1225578"/>
            <a:ext cx="3687826" cy="5285349"/>
          </a:xfrm>
          <a:prstGeom prst="rect">
            <a:avLst/>
          </a:prstGeom>
        </p:spPr>
      </p:pic>
    </p:spTree>
    <p:extLst>
      <p:ext uri="{BB962C8B-B14F-4D97-AF65-F5344CB8AC3E}">
        <p14:creationId xmlns:p14="http://schemas.microsoft.com/office/powerpoint/2010/main" val="3683987362"/>
      </p:ext>
    </p:extLst>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1CC548-A617-7FFA-8C2F-27BCED7AC067}"/>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08EE8AA-5B9B-9523-976C-7725251B27FE}"/>
              </a:ext>
            </a:extLst>
          </p:cNvPr>
          <p:cNvSpPr>
            <a:spLocks noGrp="1"/>
          </p:cNvSpPr>
          <p:nvPr>
            <p:ph idx="1"/>
          </p:nvPr>
        </p:nvSpPr>
        <p:spPr/>
        <p:txBody>
          <a:bodyPr/>
          <a:lstStyle/>
          <a:p>
            <a:pPr algn="ctr"/>
            <a:r>
              <a:rPr lang="cs-CZ" sz="1100" dirty="0">
                <a:latin typeface="Calibri"/>
                <a:cs typeface="Calibri"/>
              </a:rPr>
              <a:t>METODICKÝ POKYN K REALIZACI A UKONČENÍ ADAPTAČNÍHO PROCESU A DOŠKOLENÍ</a:t>
            </a:r>
            <a:endParaRPr lang="cs-CZ" sz="1100" b="0" dirty="0">
              <a:latin typeface="Calibri"/>
              <a:cs typeface="Calibri"/>
            </a:endParaRPr>
          </a:p>
          <a:p>
            <a:pPr algn="ctr"/>
            <a:r>
              <a:rPr lang="cs-CZ" sz="1100" dirty="0">
                <a:latin typeface="Calibri"/>
                <a:cs typeface="Calibri"/>
              </a:rPr>
              <a:t>PRO NELÉKAŘSKÉ ZDRAVOTNICKÉ PRACOVNÍKY</a:t>
            </a:r>
            <a:endParaRPr lang="cs-CZ" sz="1100" b="0" dirty="0">
              <a:latin typeface="Calibri"/>
              <a:cs typeface="Calibri"/>
            </a:endParaRPr>
          </a:p>
          <a:p>
            <a:pPr algn="ctr"/>
            <a:endParaRPr lang="cs-CZ" sz="1100" b="0" dirty="0">
              <a:latin typeface="Calibri"/>
              <a:cs typeface="Calibri"/>
            </a:endParaRPr>
          </a:p>
          <a:p>
            <a:endParaRPr lang="cs-CZ" sz="1100" b="0" dirty="0">
              <a:latin typeface="Calibri"/>
              <a:cs typeface="Calibri"/>
            </a:endParaRPr>
          </a:p>
          <a:p>
            <a:r>
              <a:rPr lang="cs-CZ" sz="1100" b="0" dirty="0">
                <a:latin typeface="Calibri"/>
                <a:cs typeface="Calibri"/>
              </a:rPr>
              <a:t>Ministerstvo zdravotnictví zveřejňuje metodický pokyn, který byl vytvořen jako návod doporučeného postupu pro všechny poskytovatele zdravotních služeb v České republice.</a:t>
            </a:r>
          </a:p>
          <a:p>
            <a:r>
              <a:rPr lang="cs-CZ" sz="1100" b="0" dirty="0">
                <a:latin typeface="Calibri"/>
                <a:cs typeface="Calibri"/>
              </a:rPr>
              <a:t>Metodický pokyn upravuje doporučený pracovní postup realizace a ukončení adaptačního procesu/ doškolení pro nelékařské zdravotnické pracovníky ve všech typech zdravotnických zařízení a zároveň zaručuje jednotný postup a rovné podmínky pro všechny absolventy a nově nastupující zdravotnické pracovníky při vstupu do nového pracovního prostředí po získání odborné způsobilosti, dále se tento metodický pokyn týká nelékařských zdravotnických pracovníků, kteří přerušili výkon povolání nebo přecházejí na jiná pracoviště a charakter jejich nové práce se výrazně liší.</a:t>
            </a:r>
          </a:p>
          <a:p>
            <a:r>
              <a:rPr lang="cs-CZ" sz="1100" b="0" dirty="0">
                <a:latin typeface="Calibri"/>
                <a:cs typeface="Calibri"/>
              </a:rPr>
              <a:t>Toto metodické doporučení se nevztahuje na povolání lékaře, zubního lékaře a farmaceuta. </a:t>
            </a:r>
          </a:p>
          <a:p>
            <a:r>
              <a:rPr lang="cs-CZ" sz="1100" b="0" dirty="0">
                <a:latin typeface="Calibri"/>
                <a:cs typeface="Calibri"/>
              </a:rPr>
              <a:t>Metodické doporučení upravuje doporučený postup, parametry realizace a ukončení adaptačního procesu/ doškolení, včetně dokumentace.</a:t>
            </a:r>
          </a:p>
          <a:p>
            <a:r>
              <a:rPr lang="cs-CZ" sz="1100" b="0" dirty="0">
                <a:latin typeface="Calibri"/>
                <a:cs typeface="Calibri"/>
              </a:rPr>
              <a:t>Na základě tohoto metodického pokynu si zdravotnické zařízení vytvoří vlastní standardní postup včetně potřebné dokumentace, ve vnitřním předpisu popíše proces oběhu dokumentů a definuje odpovědnost zaměstnanců za celou realizaci adaptačního procesu/ doškolení.</a:t>
            </a:r>
          </a:p>
          <a:p>
            <a:endParaRPr lang="cs-CZ" dirty="0"/>
          </a:p>
        </p:txBody>
      </p:sp>
    </p:spTree>
    <p:extLst>
      <p:ext uri="{BB962C8B-B14F-4D97-AF65-F5344CB8AC3E}">
        <p14:creationId xmlns:p14="http://schemas.microsoft.com/office/powerpoint/2010/main" val="4147592718"/>
      </p:ext>
    </p:extLst>
  </p:cSld>
  <p:clrMapOvr>
    <a:masterClrMapping/>
  </p:clrMapOvr>
  <p:transition>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EAB09B-0478-98EE-9D78-09CA84C2BBF9}"/>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3153A00A-3BD6-1EF9-D250-3E56667B1C83}"/>
              </a:ext>
            </a:extLst>
          </p:cNvPr>
          <p:cNvSpPr>
            <a:spLocks noGrp="1"/>
          </p:cNvSpPr>
          <p:nvPr>
            <p:ph idx="1"/>
          </p:nvPr>
        </p:nvSpPr>
        <p:spPr>
          <a:xfrm>
            <a:off x="-3974" y="1108994"/>
            <a:ext cx="9061606" cy="5017169"/>
          </a:xfrm>
        </p:spPr>
        <p:txBody>
          <a:bodyPr/>
          <a:lstStyle/>
          <a:p>
            <a:pPr algn="ctr"/>
            <a:r>
              <a:rPr lang="cs-CZ" sz="1100">
                <a:latin typeface="Calibri"/>
                <a:cs typeface="Calibri"/>
              </a:rPr>
              <a:t>Článek 1 </a:t>
            </a:r>
            <a:endParaRPr lang="cs-CZ" sz="1100" b="0">
              <a:latin typeface="Calibri"/>
              <a:cs typeface="Calibri"/>
            </a:endParaRPr>
          </a:p>
          <a:p>
            <a:pPr algn="ctr"/>
            <a:r>
              <a:rPr lang="cs-CZ" sz="1100">
                <a:latin typeface="Calibri"/>
                <a:cs typeface="Calibri"/>
              </a:rPr>
              <a:t>Vymezení pojmů</a:t>
            </a:r>
            <a:endParaRPr lang="cs-CZ" sz="1100" b="0">
              <a:latin typeface="Calibri"/>
              <a:cs typeface="Calibri"/>
            </a:endParaRPr>
          </a:p>
          <a:p>
            <a:r>
              <a:rPr lang="cs-CZ" sz="1100" b="0">
                <a:solidFill>
                  <a:srgbClr val="000000"/>
                </a:solidFill>
                <a:latin typeface="Calibri"/>
                <a:cs typeface="Calibri"/>
              </a:rPr>
              <a:t>(1) Pro účely tohoto metodického doporučení se rozumí:</a:t>
            </a:r>
            <a:endParaRPr lang="cs-CZ" sz="1100" b="0" dirty="0">
              <a:solidFill>
                <a:srgbClr val="000000"/>
              </a:solidFill>
              <a:latin typeface="Calibri"/>
              <a:cs typeface="Calibri"/>
            </a:endParaRPr>
          </a:p>
          <a:p>
            <a:r>
              <a:rPr lang="cs-CZ" sz="1100" b="0">
                <a:solidFill>
                  <a:srgbClr val="000000"/>
                </a:solidFill>
                <a:latin typeface="Calibri"/>
                <a:cs typeface="Calibri"/>
              </a:rPr>
              <a:t> a) školitelem = zdravotnický pracovník způsobilý k výkonu příslušného zdravotnického povolání bez odborného dohledu, resp., který je způsobilý vykonávat bez odborného dohledu ty činnosti, na jejichž výkon dohlíží v době doškolení.</a:t>
            </a:r>
            <a:endParaRPr lang="cs-CZ" sz="1100" b="0" dirty="0">
              <a:solidFill>
                <a:srgbClr val="000000"/>
              </a:solidFill>
              <a:latin typeface="Calibri"/>
              <a:cs typeface="Calibri"/>
            </a:endParaRPr>
          </a:p>
          <a:p>
            <a:r>
              <a:rPr lang="cs-CZ" sz="1100" b="0" dirty="0">
                <a:solidFill>
                  <a:srgbClr val="000000"/>
                </a:solidFill>
                <a:latin typeface="Calibri"/>
                <a:cs typeface="Calibri"/>
              </a:rPr>
              <a:t>b) účastníkem = nově příchozí zdravotnický pracovník nebo jiný odborný pracovník, který je povinen se zaškolit a adaptovat na novém pracovišti a také ve smyslu § 4a odst. 2 a 3 zákona č. 96/2004 Sb. zdravotnický pracovník nebo jiný odborný pracovník po skončení přerušení výkonu povolání zdravotnického pracovníka nebo jiného odborného pracovníka, který se musí bezodkladně doškolit. </a:t>
            </a:r>
          </a:p>
          <a:p>
            <a:r>
              <a:rPr lang="cs-CZ" sz="1100" b="0" dirty="0">
                <a:solidFill>
                  <a:srgbClr val="000000"/>
                </a:solidFill>
                <a:latin typeface="Calibri"/>
                <a:cs typeface="Calibri"/>
              </a:rPr>
              <a:t>c) mentorem = zkušený a respektovaný člen týmu, který má nezastupitelnou roli v rámci adaptačního procesu/ doškolení. Hraje roli v navigaci nových zaměstnanců skrze tento zásadní proces. Mentor poskytuje novému zaměstnanci nováčkovi podporu, radu, vedení a zpětnou vazbu, pomáhá mu pochopit pracovní postupy, standardy péče a kulturu pracoviště. Cílem je usnadnit novému zaměstnanci přechod a pomoci mu stát se plnohodnotným členem týmu.</a:t>
            </a:r>
            <a:br>
              <a:rPr lang="cs-CZ" sz="1100" b="0" dirty="0">
                <a:solidFill>
                  <a:srgbClr val="000000"/>
                </a:solidFill>
                <a:latin typeface="Calibri"/>
                <a:cs typeface="Calibri"/>
              </a:rPr>
            </a:br>
            <a:endParaRPr lang="cs-CZ" sz="1100" b="0" dirty="0">
              <a:solidFill>
                <a:srgbClr val="000000"/>
              </a:solidFill>
              <a:latin typeface="Calibri"/>
              <a:cs typeface="Calibri"/>
            </a:endParaRPr>
          </a:p>
          <a:p>
            <a:r>
              <a:rPr lang="cs-CZ" sz="1100" b="0" dirty="0">
                <a:solidFill>
                  <a:srgbClr val="000000"/>
                </a:solidFill>
                <a:latin typeface="Calibri"/>
                <a:cs typeface="Calibri"/>
              </a:rPr>
              <a:t>d) adaptačním procesem = proces začlenění nově nastupujícího nelékařského zdravotnického pracovníka, má usnadnit období zapracování v novém pracovním prostředí, orientaci a seznámení se s novou prací, vytvořit vztahy ke spolupracovníkům včetně vztahů k nadřízeným a podřízeným a pochopit styl a organizaci práce. V neposlední řadě zahájit formování pocitu zodpovědnosti, samostatnosti a sounáležitosti k zaměstnavateli. V průběhu by si měl nelékařský zdravotnický pracovník ověřit soubor základních znalostí a získat zkušenosti pro výkon práce, včetně seznámení se s prostředím, spolupracovníky a pracovním týmem. V celém období tohoto procesu probíhá hodnocení, z něhož bude ve vyhodnocení adaptačního procesu písemný zápis o zvládnutých znalostech a dovednostech, nutné a možné další vzdělávání a rozvoj a další případné možné uplatnění na daném pracovišti a možnosti jeho dalšího rozvoje po odborné i osobnostní stránce.</a:t>
            </a:r>
          </a:p>
          <a:p>
            <a:r>
              <a:rPr lang="cs-CZ" sz="1100" b="0" dirty="0">
                <a:solidFill>
                  <a:srgbClr val="000000"/>
                </a:solidFill>
                <a:latin typeface="Calibri"/>
                <a:cs typeface="Calibri"/>
              </a:rPr>
              <a:t>e) doškolením = obnovení a doplnění vědomostí a dovedností v příslušném zdravotnickém povolání v souladu s rozvojem pracovních postupů v příslušných zdravotnických povolání, nejnovějšími vědeckými poznatky a s ohledem na aktuální právní předpisy v zájmu zachování bezpečného a účinného výkonu příslušného povolání, včetně seznámení se s prostředím, spolupracovníky a pracovním týmem. </a:t>
            </a:r>
          </a:p>
          <a:p>
            <a:r>
              <a:rPr lang="cs-CZ" sz="1100" b="0" dirty="0">
                <a:solidFill>
                  <a:srgbClr val="000000"/>
                </a:solidFill>
                <a:latin typeface="Calibri"/>
                <a:cs typeface="Calibri"/>
              </a:rPr>
              <a:t>Uskutečňování povinného bezodkladného doškolení pro případy, kdy:</a:t>
            </a:r>
          </a:p>
          <a:p>
            <a:pPr marL="285750" indent="-285750">
              <a:buFont typeface="Arial"/>
              <a:buChar char="•"/>
            </a:pPr>
            <a:r>
              <a:rPr lang="cs-CZ" sz="1100" b="0" dirty="0">
                <a:solidFill>
                  <a:srgbClr val="000000"/>
                </a:solidFill>
                <a:latin typeface="Calibri"/>
                <a:cs typeface="Calibri"/>
              </a:rPr>
              <a:t>zdravotnický pracovník nebo jiný odborný pracovník po dobu delší než 6 let v průběhu předcházejících uplynuvších 7 let ke dni skončení přerušení výkonu povolání přerušil výkon zdravotnického povolání nebo povolání jiného odborného pracovníka nebo </a:t>
            </a:r>
          </a:p>
          <a:p>
            <a:pPr marL="285750" indent="-285750">
              <a:buFont typeface="Arial"/>
              <a:buChar char="•"/>
            </a:pPr>
            <a:r>
              <a:rPr lang="cs-CZ" sz="1100" b="0" dirty="0">
                <a:solidFill>
                  <a:srgbClr val="000000"/>
                </a:solidFill>
                <a:latin typeface="Calibri"/>
                <a:cs typeface="Calibri"/>
              </a:rPr>
              <a:t> zdravotnický pracovník nebo jiný odborný pracovník vykonávající své povolání v rozsahu nižším, než je jedna pětina stanovené týdenní pracovní doby souhrnně ze všech základních pracovně-právních vztahů, kde je druhem vykonávané práce povolání zdravotnického pracovníka nebo jiného odborného pracovníka, hodlá vykonávat povolání ve větším rozsahu</a:t>
            </a:r>
          </a:p>
          <a:p>
            <a:r>
              <a:rPr lang="cs-CZ" sz="1100" b="0" dirty="0">
                <a:solidFill>
                  <a:srgbClr val="000000"/>
                </a:solidFill>
                <a:latin typeface="Calibri"/>
                <a:cs typeface="Calibri"/>
              </a:rPr>
              <a:t>f) vedoucím pracovníkem daného úseku = zdravotnický pracovník, který na daném úseku zdravotní péče pracuje ve vedoucí funkci nelékařských zdravotnických povolání a vede zdravotnické pracovníky v příslušném zdravotnickém povolání (např. vrchní sestra).</a:t>
            </a:r>
          </a:p>
          <a:p>
            <a:endParaRPr lang="cs-CZ" sz="1100" b="0" dirty="0">
              <a:latin typeface="Calibri"/>
              <a:cs typeface="Calibri"/>
            </a:endParaRPr>
          </a:p>
          <a:p>
            <a:endParaRPr lang="cs-CZ" dirty="0"/>
          </a:p>
        </p:txBody>
      </p:sp>
    </p:spTree>
    <p:extLst>
      <p:ext uri="{BB962C8B-B14F-4D97-AF65-F5344CB8AC3E}">
        <p14:creationId xmlns:p14="http://schemas.microsoft.com/office/powerpoint/2010/main" val="2997838745"/>
      </p:ext>
    </p:extLst>
  </p:cSld>
  <p:clrMapOvr>
    <a:masterClrMapping/>
  </p:clrMapOvr>
  <p:transition>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3E6DCB-5FF5-AE51-CFB0-CC71A802818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3013F263-AB03-EF0B-37CD-B06EA28DB273}"/>
              </a:ext>
            </a:extLst>
          </p:cNvPr>
          <p:cNvSpPr>
            <a:spLocks noGrp="1"/>
          </p:cNvSpPr>
          <p:nvPr>
            <p:ph idx="1"/>
          </p:nvPr>
        </p:nvSpPr>
        <p:spPr>
          <a:xfrm>
            <a:off x="81042" y="1269581"/>
            <a:ext cx="8995483" cy="4856582"/>
          </a:xfrm>
        </p:spPr>
        <p:txBody>
          <a:bodyPr/>
          <a:lstStyle/>
          <a:p>
            <a:pPr algn="ctr"/>
            <a:r>
              <a:rPr lang="cs-CZ" sz="1100" dirty="0">
                <a:latin typeface="Calibri"/>
                <a:cs typeface="Calibri"/>
              </a:rPr>
              <a:t>Článek 2 </a:t>
            </a:r>
            <a:endParaRPr lang="cs-CZ" sz="1100" b="0" dirty="0">
              <a:latin typeface="Calibri"/>
              <a:cs typeface="Calibri"/>
            </a:endParaRPr>
          </a:p>
          <a:p>
            <a:pPr algn="ctr"/>
            <a:r>
              <a:rPr lang="cs-CZ" sz="1100" dirty="0">
                <a:latin typeface="Calibri"/>
                <a:cs typeface="Calibri"/>
              </a:rPr>
              <a:t>Průběh a ukončení adaptačního procesu/ doškolení</a:t>
            </a:r>
            <a:endParaRPr lang="cs-CZ" sz="1100" b="0" dirty="0">
              <a:latin typeface="Calibri"/>
              <a:cs typeface="Calibri"/>
            </a:endParaRPr>
          </a:p>
          <a:p>
            <a:pPr algn="ctr"/>
            <a:endParaRPr lang="cs-CZ" sz="1100" b="0" dirty="0">
              <a:latin typeface="Calibri"/>
              <a:cs typeface="Calibri"/>
            </a:endParaRPr>
          </a:p>
          <a:p>
            <a:r>
              <a:rPr lang="cs-CZ" sz="1100" b="0" dirty="0">
                <a:latin typeface="Calibri"/>
                <a:cs typeface="Calibri"/>
              </a:rPr>
              <a:t>(1) Adaptační proces/ doškolení probíhá výhradně při výkonu povolání na pracovištích poskytovatele zdravotních služeb, poskytujícího zdravotní služby v oboru povolání zdravotnického pracovníka nebo jiného odborného pracovníka. </a:t>
            </a:r>
          </a:p>
          <a:p>
            <a:endParaRPr lang="cs-CZ" sz="1100" b="0" dirty="0">
              <a:latin typeface="Calibri"/>
              <a:cs typeface="Calibri"/>
            </a:endParaRPr>
          </a:p>
          <a:p>
            <a:r>
              <a:rPr lang="cs-CZ" sz="1100" b="0" dirty="0">
                <a:latin typeface="Calibri"/>
                <a:cs typeface="Calibri"/>
              </a:rPr>
              <a:t>(2) Za průběh adaptačního procesu/ doškolení odpovídá poskytovatel zdravotních služeb, který účastníka informuje o průběhu, požadavcích a způsobu jeho ukončení. </a:t>
            </a:r>
          </a:p>
          <a:p>
            <a:endParaRPr lang="cs-CZ" sz="1100" b="0" dirty="0">
              <a:latin typeface="Calibri"/>
              <a:cs typeface="Calibri"/>
            </a:endParaRPr>
          </a:p>
          <a:p>
            <a:r>
              <a:rPr lang="cs-CZ" sz="1100" b="0" dirty="0">
                <a:latin typeface="Calibri"/>
                <a:cs typeface="Calibri"/>
              </a:rPr>
              <a:t>(3) Poskytovatel zdravotních služeb přidělí účastníkovi bezprostředně po nástupu do zaměstnání školitele, který je s účastníkem po celou dobu adaptačního procesu/ doškolování v přímém kontaktu a průběžně prověřuje účastníkovi vědomosti a dovednosti. Školitel průběžně informuje o průběhu vedoucího pracovníka daného úseku. </a:t>
            </a:r>
          </a:p>
          <a:p>
            <a:endParaRPr lang="cs-CZ" sz="1100" b="0" dirty="0">
              <a:latin typeface="Calibri"/>
              <a:cs typeface="Calibri"/>
            </a:endParaRPr>
          </a:p>
          <a:p>
            <a:r>
              <a:rPr lang="cs-CZ" sz="1100" b="0" dirty="0">
                <a:latin typeface="Calibri"/>
                <a:cs typeface="Calibri"/>
              </a:rPr>
              <a:t>(4) Délka adaptačního procesuje je doporučena v období 3 až 12 měsíců po nástupu/ délka doškolení je doporučena nejméně 60 pracovních dnů.  Je individuální podle individuálních schopností a znalostí zdravotnického pracovníka nebo jiného odborného pracovníka.</a:t>
            </a:r>
          </a:p>
          <a:p>
            <a:endParaRPr lang="cs-CZ" sz="1100" b="0" dirty="0">
              <a:latin typeface="Calibri"/>
              <a:cs typeface="Calibri"/>
            </a:endParaRPr>
          </a:p>
          <a:p>
            <a:r>
              <a:rPr lang="cs-CZ" sz="1100" b="0" dirty="0">
                <a:latin typeface="Calibri"/>
                <a:cs typeface="Calibri"/>
              </a:rPr>
              <a:t>(5) Adaptační proces/ doškolení probíhá jako celodenní průprava, tj. v rozsahu odpovídajícím stanovené týdenní pracovní době nebo jako rozvolněná příprava, která se liší tím, že doba určená pro adaptační proces/ doškolení může být zkrácena nejvýše na polovinu doby stanovené pro celodenní průpravu. Celková délka, úroveň a kvalita tohoto nesmí být nižší než u celodenní průpravy. </a:t>
            </a:r>
          </a:p>
          <a:p>
            <a:endParaRPr lang="cs-CZ" sz="1100" b="0" dirty="0">
              <a:latin typeface="Calibri"/>
              <a:cs typeface="Calibri"/>
            </a:endParaRPr>
          </a:p>
          <a:p>
            <a:r>
              <a:rPr lang="cs-CZ" sz="1100" b="0" dirty="0">
                <a:latin typeface="Calibri"/>
                <a:cs typeface="Calibri"/>
              </a:rPr>
              <a:t>(6) Adaptační proces/ doškolení účastníka se ukončuje závěrečným pohovorem za přítomnosti školitele a vedoucího zdravotnického pracovníka příslušného úseku a seznámením o závěrečném hodnocení, přičemž se doporučuje uskutečnit zhodnocení adaptačního procesu/ doškolení bezprostředně po splnění podmínky adaptačního procesu/ doškolení v rozsahu určeném vnitřním předpisem poskytovatele zdravotních služeb. V případě negativního zhodnocení lze pokračovat v adaptačním procesu/ doškolení. </a:t>
            </a:r>
          </a:p>
          <a:p>
            <a:r>
              <a:rPr lang="cs-CZ" sz="1100" b="0" dirty="0">
                <a:latin typeface="Calibri"/>
                <a:cs typeface="Calibri"/>
              </a:rPr>
              <a:t>(7) Školitel vydá o průběhu a ukončení adaptačního procesu/ doškolení potvrzení a předá jej účastníkovi a dále poskytovateli zdravotních služeb.</a:t>
            </a:r>
          </a:p>
          <a:p>
            <a:pPr algn="ctr"/>
            <a:endParaRPr lang="cs-CZ" sz="1100" b="0" dirty="0">
              <a:latin typeface="Calibri"/>
              <a:cs typeface="Calibri"/>
            </a:endParaRPr>
          </a:p>
          <a:p>
            <a:endParaRPr lang="cs-CZ" dirty="0"/>
          </a:p>
        </p:txBody>
      </p:sp>
    </p:spTree>
    <p:extLst>
      <p:ext uri="{BB962C8B-B14F-4D97-AF65-F5344CB8AC3E}">
        <p14:creationId xmlns:p14="http://schemas.microsoft.com/office/powerpoint/2010/main" val="2966539806"/>
      </p:ext>
    </p:extLst>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8F35E6-94D3-8275-6C38-A7D10F73A1B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B62D1607-8272-F908-F3F3-FF164B01574F}"/>
              </a:ext>
            </a:extLst>
          </p:cNvPr>
          <p:cNvSpPr>
            <a:spLocks noGrp="1"/>
          </p:cNvSpPr>
          <p:nvPr>
            <p:ph idx="1"/>
          </p:nvPr>
        </p:nvSpPr>
        <p:spPr>
          <a:xfrm>
            <a:off x="62150" y="1203457"/>
            <a:ext cx="9042714" cy="4922706"/>
          </a:xfrm>
        </p:spPr>
        <p:txBody>
          <a:bodyPr/>
          <a:lstStyle/>
          <a:p>
            <a:pPr algn="ctr"/>
            <a:r>
              <a:rPr lang="cs-CZ" sz="1100" dirty="0">
                <a:latin typeface="Calibri"/>
                <a:cs typeface="Calibri"/>
              </a:rPr>
              <a:t>Článek 3</a:t>
            </a:r>
            <a:endParaRPr lang="cs-CZ" sz="1100" b="0" dirty="0">
              <a:latin typeface="Calibri"/>
              <a:cs typeface="Calibri"/>
            </a:endParaRPr>
          </a:p>
          <a:p>
            <a:pPr algn="ctr"/>
            <a:r>
              <a:rPr lang="cs-CZ" sz="1100" dirty="0">
                <a:latin typeface="Calibri"/>
                <a:cs typeface="Calibri"/>
              </a:rPr>
              <a:t>Obsah činností v adaptačním procesu/ doškolení:</a:t>
            </a:r>
            <a:r>
              <a:rPr lang="cs-CZ" sz="1100" b="0" dirty="0">
                <a:latin typeface="Calibri"/>
                <a:cs typeface="Calibri"/>
              </a:rPr>
              <a:t> </a:t>
            </a:r>
          </a:p>
          <a:p>
            <a:pPr algn="ctr"/>
            <a:endParaRPr lang="cs-CZ" sz="1100" b="0" dirty="0">
              <a:latin typeface="Calibri"/>
              <a:cs typeface="Calibri"/>
            </a:endParaRPr>
          </a:p>
          <a:p>
            <a:pPr algn="just"/>
            <a:r>
              <a:rPr lang="cs-CZ" sz="1100" dirty="0">
                <a:latin typeface="Calibri"/>
                <a:cs typeface="Calibri"/>
              </a:rPr>
              <a:t>Doporučené činnosti vedoucích pracovníků úseků</a:t>
            </a:r>
            <a:r>
              <a:rPr lang="cs-CZ" sz="1100" b="0" dirty="0">
                <a:latin typeface="Calibri"/>
                <a:cs typeface="Calibri"/>
              </a:rPr>
              <a:t>  </a:t>
            </a:r>
          </a:p>
          <a:p>
            <a:pPr algn="just"/>
            <a:r>
              <a:rPr lang="cs-CZ" sz="1100" b="0" dirty="0">
                <a:latin typeface="Calibri"/>
                <a:cs typeface="Calibri"/>
              </a:rPr>
              <a:t>Realizaci a kvalitu adaptačního procesu/doškolení na jednotlivých úsecích nelékařských zdravotnických oborů koordinují a zajišťují vedoucí pracovníci. V procesu adaptace se mohou řídit metodickým pokynem (……Adaptační proces/ doškolení NLZP).    </a:t>
            </a:r>
          </a:p>
          <a:p>
            <a:pPr algn="just"/>
            <a:r>
              <a:rPr lang="cs-CZ" sz="1100" b="0" dirty="0">
                <a:latin typeface="Calibri"/>
                <a:cs typeface="Calibri"/>
              </a:rPr>
              <a:t>Dohlíží na řádně vedenou dokumentaci adaptačního procesu/doškolení viz čl. 4.  </a:t>
            </a:r>
          </a:p>
          <a:p>
            <a:pPr algn="just"/>
            <a:r>
              <a:rPr lang="cs-CZ" sz="1100" b="0" dirty="0">
                <a:latin typeface="Calibri"/>
                <a:cs typeface="Calibri"/>
              </a:rPr>
              <a:t>(1) Zahájení adaptačního procesu/doškolení </a:t>
            </a:r>
          </a:p>
          <a:p>
            <a:r>
              <a:rPr lang="cs-CZ" sz="1100" b="0" dirty="0">
                <a:latin typeface="Calibri"/>
                <a:cs typeface="Calibri"/>
              </a:rPr>
              <a:t>Adaptační proces/doškolení zahajuje vždy určený vedoucí pracovník. Potkává se na úvodním rozhovoru s účastníkem adaptačního procesu/doškolení, na něm účastníka procesu seznámí s časovým i obsahovým průběhem adaptace/doškolení, s požadovanými výstupy daného procesu, s příslušnou dokumentací. Představí účastníkovi přiděleného školitele/mentora. </a:t>
            </a:r>
            <a:br>
              <a:rPr lang="cs-CZ" sz="1100" b="0" dirty="0">
                <a:latin typeface="Calibri"/>
                <a:cs typeface="Calibri"/>
              </a:rPr>
            </a:br>
            <a:r>
              <a:rPr lang="cs-CZ" sz="1100" b="0" dirty="0">
                <a:latin typeface="Calibri"/>
                <a:cs typeface="Calibri"/>
              </a:rPr>
              <a:t>  </a:t>
            </a:r>
            <a:br>
              <a:rPr lang="cs-CZ" sz="1100" b="0" dirty="0">
                <a:latin typeface="Calibri"/>
                <a:cs typeface="Calibri"/>
              </a:rPr>
            </a:br>
            <a:r>
              <a:rPr lang="cs-CZ" sz="1100" b="0" dirty="0">
                <a:latin typeface="Calibri"/>
                <a:cs typeface="Calibri"/>
              </a:rPr>
              <a:t> Vedoucí pracovník je oprávněn přizpůsobit proces adaptace/doškolení potřebám konkrétní pozice a konkrétního pracovníka.  </a:t>
            </a:r>
            <a:br>
              <a:rPr lang="cs-CZ" sz="1100" b="0" dirty="0">
                <a:latin typeface="Calibri"/>
                <a:cs typeface="Calibri"/>
              </a:rPr>
            </a:br>
            <a:r>
              <a:rPr lang="cs-CZ" sz="1100" b="0" dirty="0">
                <a:latin typeface="Calibri"/>
                <a:cs typeface="Calibri"/>
              </a:rPr>
              <a:t>  </a:t>
            </a:r>
            <a:br>
              <a:rPr lang="cs-CZ" sz="1100" b="0" dirty="0">
                <a:latin typeface="Calibri"/>
                <a:cs typeface="Calibri"/>
              </a:rPr>
            </a:br>
            <a:r>
              <a:rPr lang="cs-CZ" sz="1100" b="0" dirty="0">
                <a:latin typeface="Calibri"/>
                <a:cs typeface="Calibri"/>
              </a:rPr>
              <a:t>(2) Průběh adaptačního procesu/doškolení  </a:t>
            </a:r>
          </a:p>
          <a:p>
            <a:pPr algn="just"/>
            <a:r>
              <a:rPr lang="cs-CZ" sz="1100" b="0" dirty="0">
                <a:latin typeface="Calibri"/>
                <a:cs typeface="Calibri"/>
              </a:rPr>
              <a:t>V průběhu adaptačního procesu/doškolení se vedoucí pracovník setkává s účastníkem procesu a školitelem/mentorem za účelem průběžného hodnocení probíhajícího procesu adaptace/doškolení.     </a:t>
            </a:r>
            <a:br>
              <a:rPr lang="cs-CZ" sz="1100" b="0" dirty="0">
                <a:latin typeface="Calibri"/>
                <a:cs typeface="Calibri"/>
              </a:rPr>
            </a:br>
            <a:r>
              <a:rPr lang="cs-CZ" sz="1100" b="0" dirty="0">
                <a:latin typeface="Calibri"/>
                <a:cs typeface="Calibri"/>
              </a:rPr>
              <a:t> Vedoucí pracovníci jsou oprávněni v průběhu adaptačního procesu/doškolení na základě průběžných hodnotících schůzek navrhovat možné změny v Plánu adaptačního procesu/doškolení a to:  </a:t>
            </a:r>
            <a:br>
              <a:rPr lang="cs-CZ" sz="1100" b="0" dirty="0">
                <a:latin typeface="Calibri"/>
                <a:cs typeface="Calibri"/>
              </a:rPr>
            </a:br>
            <a:r>
              <a:rPr lang="cs-CZ" sz="1100" b="0" dirty="0">
                <a:latin typeface="Calibri"/>
                <a:cs typeface="Calibri"/>
              </a:rPr>
              <a:t>  </a:t>
            </a:r>
          </a:p>
          <a:p>
            <a:pPr marL="285750" indent="-285750" algn="just">
              <a:buFont typeface="Symbol"/>
              <a:buChar char="•"/>
            </a:pPr>
            <a:r>
              <a:rPr lang="cs-CZ" sz="1100" b="0" dirty="0">
                <a:latin typeface="Calibri"/>
                <a:cs typeface="Calibri"/>
              </a:rPr>
              <a:t>přiřazení účastníkovi nového školitele/mentora </a:t>
            </a:r>
          </a:p>
          <a:p>
            <a:pPr marL="285750" indent="-285750" algn="just">
              <a:buFont typeface="Symbol"/>
              <a:buChar char="•"/>
            </a:pPr>
            <a:r>
              <a:rPr lang="cs-CZ" sz="1100" b="0" dirty="0">
                <a:latin typeface="Calibri"/>
                <a:cs typeface="Calibri"/>
              </a:rPr>
              <a:t>přeřazení účastníka adaptačního procesu/doškolení na jiné pracoviště,  </a:t>
            </a:r>
          </a:p>
          <a:p>
            <a:pPr marL="285750" indent="-285750" algn="just">
              <a:buFont typeface="Symbol"/>
              <a:buChar char="•"/>
            </a:pPr>
            <a:r>
              <a:rPr lang="cs-CZ" sz="1100" b="0" dirty="0">
                <a:latin typeface="Calibri"/>
                <a:cs typeface="Calibri"/>
              </a:rPr>
              <a:t>prodloužení nebo zkrácení délky, pokud to bude v zájmu účastníka adaptačního procesu/doškolení, </a:t>
            </a:r>
          </a:p>
          <a:p>
            <a:pPr marL="285750" indent="-285750" algn="just">
              <a:buFont typeface="Symbol"/>
              <a:buChar char="•"/>
            </a:pPr>
            <a:r>
              <a:rPr lang="cs-CZ" sz="1100" b="0" dirty="0">
                <a:latin typeface="Calibri"/>
                <a:cs typeface="Calibri"/>
              </a:rPr>
              <a:t>změnu frekvencí hodnotících setkání.  </a:t>
            </a:r>
          </a:p>
          <a:p>
            <a:pPr algn="just"/>
            <a:endParaRPr lang="cs-CZ" sz="1100" b="0" dirty="0">
              <a:latin typeface="Calibri"/>
              <a:cs typeface="Calibri"/>
            </a:endParaRPr>
          </a:p>
        </p:txBody>
      </p:sp>
    </p:spTree>
    <p:extLst>
      <p:ext uri="{BB962C8B-B14F-4D97-AF65-F5344CB8AC3E}">
        <p14:creationId xmlns:p14="http://schemas.microsoft.com/office/powerpoint/2010/main" val="2306119286"/>
      </p:ext>
    </p:extLst>
  </p:cSld>
  <p:clrMapOvr>
    <a:masterClrMapping/>
  </p:clrMapOvr>
  <p:transition>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4C2BDD-B411-B395-25D0-2445D78545F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1679F7D-EB5D-7794-715E-8B9D6C920CA2}"/>
              </a:ext>
            </a:extLst>
          </p:cNvPr>
          <p:cNvSpPr>
            <a:spLocks noGrp="1"/>
          </p:cNvSpPr>
          <p:nvPr>
            <p:ph idx="1"/>
          </p:nvPr>
        </p:nvSpPr>
        <p:spPr>
          <a:xfrm>
            <a:off x="184951" y="1600200"/>
            <a:ext cx="8645970" cy="4525963"/>
          </a:xfrm>
        </p:spPr>
        <p:txBody>
          <a:bodyPr/>
          <a:lstStyle/>
          <a:p>
            <a:pPr algn="just"/>
            <a:endParaRPr lang="cs-CZ" sz="1100" b="0" dirty="0">
              <a:latin typeface="Calibri"/>
              <a:cs typeface="Calibri"/>
            </a:endParaRPr>
          </a:p>
          <a:p>
            <a:pPr algn="just"/>
            <a:r>
              <a:rPr lang="cs-CZ" sz="1100" b="0" dirty="0">
                <a:latin typeface="Calibri"/>
                <a:cs typeface="Calibri"/>
              </a:rPr>
              <a:t>(3) Ukončení adaptačního procesu/doškolení</a:t>
            </a:r>
            <a:endParaRPr lang="en-US" sz="1100" b="0" dirty="0">
              <a:latin typeface="Calibri"/>
              <a:cs typeface="Calibri"/>
            </a:endParaRPr>
          </a:p>
          <a:p>
            <a:pPr algn="just"/>
            <a:r>
              <a:rPr lang="cs-CZ" sz="1100" b="0" dirty="0">
                <a:latin typeface="Calibri"/>
                <a:cs typeface="Calibri"/>
              </a:rPr>
              <a:t>Proces adaptace/doškolení je ukončený závěrečným hodnotícím pohovorem, který vede vedoucí pracovník. Vyhodnocuje se na něm celý průběh adaptace/doškolení. Vedoucí pracovník na něm spolupracuje s účastníkem procesu adaptace/doškolení, se školitelem/mentorem, vrchní sestrou. O úspěšném či neúspěšném ukončení adaptačního procesu/doškolení na základě průběžného a závěrečného hodnocení rozhodne vedoucí pracovník.    </a:t>
            </a:r>
            <a:endParaRPr lang="en-US" sz="1100" b="0" dirty="0">
              <a:latin typeface="Calibri"/>
              <a:cs typeface="Calibri"/>
            </a:endParaRPr>
          </a:p>
          <a:p>
            <a:r>
              <a:rPr lang="cs-CZ" sz="1100" dirty="0">
                <a:latin typeface="Calibri"/>
                <a:cs typeface="Calibri"/>
              </a:rPr>
              <a:t>Doporučené činnosti školících pracovníků</a:t>
            </a:r>
            <a:r>
              <a:rPr lang="cs-CZ" sz="1100" b="0" dirty="0">
                <a:latin typeface="Calibri"/>
                <a:cs typeface="Calibri"/>
              </a:rPr>
              <a:t>    </a:t>
            </a:r>
            <a:br>
              <a:rPr lang="cs-CZ" sz="1100" b="0" dirty="0">
                <a:latin typeface="Calibri"/>
                <a:cs typeface="Calibri"/>
              </a:rPr>
            </a:br>
            <a:r>
              <a:rPr lang="cs-CZ" sz="1100" b="0" dirty="0">
                <a:latin typeface="Calibri"/>
                <a:cs typeface="Calibri"/>
              </a:rPr>
              <a:t>V rámci adaptačního procesu/doškolení je každému účastníku adaptačního procesu přidělen školící pracovník/mentor.  Ten zodpovídá za řádně probíhající proces adaptace/doškolení svěřeného pracovníka a za vedení dokumentace adaptačního procesu/doškolení viz čl. 4.  Školící pracovník/mentor má klíčovou roli při procesu adaptace/doškolení.  Školící pracovník komunikuje také s dalšími pracovníky oddělení, na kterém účastník adaptačního procesu/doškolení pracuje.  </a:t>
            </a:r>
            <a:br>
              <a:rPr lang="cs-CZ" sz="1100" b="0" dirty="0">
                <a:latin typeface="Calibri"/>
                <a:cs typeface="Calibri"/>
              </a:rPr>
            </a:br>
            <a:r>
              <a:rPr lang="cs-CZ" sz="1100" b="0" dirty="0">
                <a:latin typeface="Calibri"/>
                <a:cs typeface="Calibri"/>
              </a:rPr>
              <a:t>  </a:t>
            </a:r>
            <a:br>
              <a:rPr lang="cs-CZ" sz="1100" b="0" dirty="0">
                <a:latin typeface="Calibri"/>
                <a:cs typeface="Calibri"/>
              </a:rPr>
            </a:br>
            <a:r>
              <a:rPr lang="cs-CZ" sz="1100" b="0" dirty="0">
                <a:latin typeface="Calibri"/>
                <a:cs typeface="Calibri"/>
              </a:rPr>
              <a:t>(1) Zahájení adaptačního procesu/doškolení </a:t>
            </a:r>
            <a:br>
              <a:rPr lang="cs-CZ" sz="1100" b="0" dirty="0">
                <a:latin typeface="Calibri"/>
                <a:cs typeface="Calibri"/>
              </a:rPr>
            </a:br>
            <a:r>
              <a:rPr lang="cs-CZ" sz="1100" b="0" dirty="0">
                <a:latin typeface="Calibri"/>
                <a:cs typeface="Calibri"/>
              </a:rPr>
              <a:t>Školící pracovník/mentor s   účastníkem adaptačního procesu/doškolení projde a naplánuje Plán procesu adaptace/doškolení.  </a:t>
            </a:r>
            <a:br>
              <a:rPr lang="cs-CZ" sz="1100" b="0" dirty="0">
                <a:latin typeface="Calibri"/>
                <a:cs typeface="Calibri"/>
              </a:rPr>
            </a:br>
            <a:r>
              <a:rPr lang="cs-CZ" sz="1100" b="0" dirty="0">
                <a:latin typeface="Calibri"/>
                <a:cs typeface="Calibri"/>
              </a:rPr>
              <a:t>  </a:t>
            </a:r>
            <a:br>
              <a:rPr lang="cs-CZ" sz="1100" b="0" dirty="0">
                <a:latin typeface="Calibri"/>
                <a:cs typeface="Calibri"/>
              </a:rPr>
            </a:br>
            <a:r>
              <a:rPr lang="cs-CZ" sz="1100" b="0" dirty="0">
                <a:latin typeface="Calibri"/>
                <a:cs typeface="Calibri"/>
              </a:rPr>
              <a:t>(2)   Průběh adaptačního procesu/doškolení </a:t>
            </a:r>
            <a:br>
              <a:rPr lang="cs-CZ" sz="1100" b="0" dirty="0">
                <a:latin typeface="Calibri"/>
                <a:cs typeface="Calibri"/>
              </a:rPr>
            </a:br>
            <a:r>
              <a:rPr lang="cs-CZ" sz="1100" b="0" dirty="0">
                <a:latin typeface="Calibri"/>
                <a:cs typeface="Calibri"/>
              </a:rPr>
              <a:t>  Školící pracovník/mentor je po celou dobu účastníkovi adaptačního procesu/doškolení průvodcem a odborně jej vede celým procesem. Poskytuje mu </a:t>
            </a:r>
            <a:r>
              <a:rPr lang="cs-CZ" sz="1100" b="0" dirty="0" err="1">
                <a:latin typeface="Calibri"/>
                <a:cs typeface="Calibri"/>
              </a:rPr>
              <a:t>intervizní</a:t>
            </a:r>
            <a:r>
              <a:rPr lang="cs-CZ" sz="1100" b="0" dirty="0">
                <a:latin typeface="Calibri"/>
                <a:cs typeface="Calibri"/>
              </a:rPr>
              <a:t> a konzultační podporu. </a:t>
            </a:r>
            <a:br>
              <a:rPr lang="cs-CZ" sz="1100" b="0" dirty="0">
                <a:latin typeface="Calibri"/>
                <a:cs typeface="Calibri"/>
              </a:rPr>
            </a:br>
            <a:r>
              <a:rPr lang="cs-CZ" sz="1100" b="0" dirty="0">
                <a:latin typeface="Calibri"/>
                <a:cs typeface="Calibri"/>
              </a:rPr>
              <a:t>Průběžně spolu s účastníkem adaptačního procesu/doškolení proces vyhodnocuje.  </a:t>
            </a:r>
            <a:br>
              <a:rPr lang="cs-CZ" sz="1100" b="0" dirty="0">
                <a:latin typeface="Calibri"/>
                <a:cs typeface="Calibri"/>
              </a:rPr>
            </a:br>
            <a:r>
              <a:rPr lang="cs-CZ" sz="1100" b="0" dirty="0">
                <a:latin typeface="Calibri"/>
                <a:cs typeface="Calibri"/>
              </a:rPr>
              <a:t>Pravidelně o průběhu procesu adaptace/doškolení informuje vedoucího pracovníka příslušného úseku. Celý proces zaznamenává do dokumentace.  </a:t>
            </a:r>
            <a:br>
              <a:rPr lang="cs-CZ" sz="1100" b="0" dirty="0">
                <a:latin typeface="Calibri"/>
                <a:cs typeface="Calibri"/>
              </a:rPr>
            </a:br>
            <a:r>
              <a:rPr lang="cs-CZ" sz="1100" b="0" dirty="0">
                <a:latin typeface="Calibri"/>
                <a:cs typeface="Calibri"/>
              </a:rPr>
              <a:t>Účastní se průběžné hodnotící schůzky, dává podněty ke změně Plánu adaptačního procesu/doškolení vedoucímu pracovníkovi.  </a:t>
            </a:r>
            <a:br>
              <a:rPr lang="cs-CZ" sz="1100" b="0" dirty="0">
                <a:latin typeface="Calibri"/>
                <a:cs typeface="Calibri"/>
              </a:rPr>
            </a:br>
            <a:r>
              <a:rPr lang="cs-CZ" sz="1100" b="0" dirty="0">
                <a:latin typeface="Calibri"/>
                <a:cs typeface="Calibri"/>
              </a:rPr>
              <a:t>  </a:t>
            </a:r>
            <a:br>
              <a:rPr lang="cs-CZ" sz="1100" b="0" dirty="0">
                <a:latin typeface="Calibri"/>
                <a:cs typeface="Calibri"/>
              </a:rPr>
            </a:br>
            <a:r>
              <a:rPr lang="cs-CZ" sz="1100" b="0" dirty="0">
                <a:latin typeface="Calibri"/>
                <a:cs typeface="Calibri"/>
              </a:rPr>
              <a:t>(3) Ukončení adaptačního procesu/doškolení   </a:t>
            </a:r>
            <a:endParaRPr lang="en-US" sz="1100" b="0" dirty="0">
              <a:latin typeface="Calibri"/>
              <a:cs typeface="Calibri"/>
            </a:endParaRPr>
          </a:p>
          <a:p>
            <a:r>
              <a:rPr lang="cs-CZ" sz="1100" b="0" dirty="0">
                <a:latin typeface="Calibri"/>
                <a:cs typeface="Calibri"/>
              </a:rPr>
              <a:t>Účastní se závěrečného hodnotícího sezení a podílí se na závěrečném hodnocení a ukončení adaptačního procesu/doškolení. Překládá řádně vyplněnou dokumentaci adaptačního procesu/ doškolení viz čl. 4.       </a:t>
            </a:r>
            <a:endParaRPr lang="en-US" sz="1100" b="0" dirty="0">
              <a:latin typeface="Calibri"/>
              <a:cs typeface="Calibri"/>
            </a:endParaRPr>
          </a:p>
          <a:p>
            <a:endParaRPr lang="cs-CZ" b="0" dirty="0">
              <a:latin typeface="Segoe UI"/>
              <a:cs typeface="Segoe UI"/>
            </a:endParaRPr>
          </a:p>
          <a:p>
            <a:endParaRPr lang="cs-CZ" dirty="0"/>
          </a:p>
        </p:txBody>
      </p:sp>
    </p:spTree>
    <p:extLst>
      <p:ext uri="{BB962C8B-B14F-4D97-AF65-F5344CB8AC3E}">
        <p14:creationId xmlns:p14="http://schemas.microsoft.com/office/powerpoint/2010/main" val="3075268023"/>
      </p:ext>
    </p:extLst>
  </p:cSld>
  <p:clrMapOvr>
    <a:masterClrMapping/>
  </p:clrMapOvr>
  <p:transition>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20D580-CFC8-CA1F-C8B8-C06E6501E09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585EBB05-2B72-D7C6-04D5-8A3E914B3CC5}"/>
              </a:ext>
            </a:extLst>
          </p:cNvPr>
          <p:cNvSpPr>
            <a:spLocks noGrp="1"/>
          </p:cNvSpPr>
          <p:nvPr>
            <p:ph idx="1"/>
          </p:nvPr>
        </p:nvSpPr>
        <p:spPr>
          <a:xfrm>
            <a:off x="147166" y="1127886"/>
            <a:ext cx="8901020" cy="4998277"/>
          </a:xfrm>
        </p:spPr>
        <p:txBody>
          <a:bodyPr/>
          <a:lstStyle/>
          <a:p>
            <a:pPr algn="ctr"/>
            <a:r>
              <a:rPr lang="cs-CZ" sz="1100" dirty="0">
                <a:latin typeface="Calibri"/>
                <a:cs typeface="Calibri"/>
              </a:rPr>
              <a:t>Článek 4</a:t>
            </a:r>
            <a:endParaRPr lang="cs-CZ" sz="1100" b="0" dirty="0">
              <a:latin typeface="Calibri"/>
              <a:cs typeface="Calibri"/>
            </a:endParaRPr>
          </a:p>
          <a:p>
            <a:pPr algn="ctr"/>
            <a:r>
              <a:rPr lang="cs-CZ" sz="1100" dirty="0">
                <a:latin typeface="Calibri"/>
                <a:cs typeface="Calibri"/>
              </a:rPr>
              <a:t>Dokumentace o adaptačním procesu a doškolení</a:t>
            </a:r>
            <a:r>
              <a:rPr lang="cs-CZ" sz="1100" b="0" dirty="0">
                <a:latin typeface="Calibri"/>
                <a:cs typeface="Calibri"/>
              </a:rPr>
              <a:t> </a:t>
            </a:r>
          </a:p>
          <a:p>
            <a:pPr algn="ctr"/>
            <a:endParaRPr lang="cs-CZ" sz="1200" b="0">
              <a:latin typeface="Times New Roman"/>
              <a:cs typeface="Times New Roman"/>
            </a:endParaRPr>
          </a:p>
          <a:p>
            <a:r>
              <a:rPr lang="cs-CZ" sz="1100" b="0" dirty="0">
                <a:latin typeface="Calibri"/>
                <a:cs typeface="Calibri"/>
              </a:rPr>
              <a:t>Při zahájení bude zavedena u každého účastníka adaptačního procesu/ doškolení příslušná dokumentace.</a:t>
            </a:r>
          </a:p>
          <a:p>
            <a:endParaRPr lang="cs-CZ" sz="1200" b="0">
              <a:latin typeface="Times New Roman"/>
              <a:cs typeface="Times New Roman"/>
            </a:endParaRPr>
          </a:p>
          <a:p>
            <a:r>
              <a:rPr lang="cs-CZ" sz="1100" b="0" dirty="0">
                <a:latin typeface="Calibri"/>
                <a:cs typeface="Calibri"/>
              </a:rPr>
              <a:t>Plán zapracování adaptačního procesu/</a:t>
            </a:r>
            <a:r>
              <a:rPr lang="cs-CZ" sz="1200" b="0" dirty="0">
                <a:latin typeface="Calibri"/>
                <a:cs typeface="Calibri"/>
              </a:rPr>
              <a:t> doškolení bude přizpůsoben oboru, ve kterém adaptační proces/ doškolení probíhají a bude řízenou dokumentací daného poskytovatele zdravotních služeb.</a:t>
            </a:r>
          </a:p>
          <a:p>
            <a:endParaRPr lang="cs-CZ" sz="1200" b="0">
              <a:latin typeface="Times New Roman"/>
              <a:cs typeface="Times New Roman"/>
            </a:endParaRPr>
          </a:p>
          <a:p>
            <a:r>
              <a:rPr lang="cs-CZ" sz="1100" b="0" dirty="0">
                <a:latin typeface="Calibri"/>
                <a:cs typeface="Calibri"/>
              </a:rPr>
              <a:t>(1) Poskytovateli zdravotních služeb se doporučuje vést dokumentaci o adaptačním procesu/ doškolení, která obsahuje: </a:t>
            </a:r>
          </a:p>
          <a:p>
            <a:endParaRPr lang="cs-CZ" sz="900" b="0">
              <a:latin typeface="Segoe UI"/>
              <a:cs typeface="Segoe UI"/>
            </a:endParaRPr>
          </a:p>
          <a:p>
            <a:r>
              <a:rPr lang="cs-CZ" sz="1100" b="0" dirty="0">
                <a:latin typeface="Calibri"/>
                <a:cs typeface="Calibri"/>
              </a:rPr>
              <a:t>a) název pracoviště, kde adaptační proces/ doškolení probíhá, </a:t>
            </a:r>
          </a:p>
          <a:p>
            <a:pPr marL="285750" indent="-285750">
              <a:buFont typeface="Arial"/>
              <a:buChar char="•"/>
            </a:pPr>
            <a:r>
              <a:rPr lang="cs-CZ" sz="1100" b="0" dirty="0">
                <a:latin typeface="Calibri"/>
                <a:cs typeface="Calibri"/>
              </a:rPr>
              <a:t>identifikační údaje zdravotnického zařízení a organizačního úseku, </a:t>
            </a:r>
          </a:p>
          <a:p>
            <a:pPr marL="285750" indent="-285750">
              <a:buFont typeface="Arial"/>
              <a:buChar char="•"/>
            </a:pPr>
            <a:r>
              <a:rPr lang="cs-CZ" sz="1100" b="0" dirty="0">
                <a:latin typeface="Calibri"/>
                <a:cs typeface="Calibri"/>
              </a:rPr>
              <a:t>název řízeného dokumentu – Plán zapracování adaptačního procesu/ doškolení</a:t>
            </a:r>
          </a:p>
          <a:p>
            <a:r>
              <a:rPr lang="cs-CZ" sz="1100" b="0" dirty="0">
                <a:latin typeface="Calibri"/>
                <a:cs typeface="Calibri"/>
              </a:rPr>
              <a:t>b) jméno, příjmení a datum narození účastníka, </a:t>
            </a:r>
          </a:p>
          <a:p>
            <a:r>
              <a:rPr lang="cs-CZ" sz="1100" b="0" dirty="0">
                <a:latin typeface="Calibri"/>
                <a:cs typeface="Calibri"/>
              </a:rPr>
              <a:t>c) jméno a příjmení školitele, </a:t>
            </a:r>
          </a:p>
          <a:p>
            <a:r>
              <a:rPr lang="cs-CZ" sz="1100" b="0" dirty="0">
                <a:latin typeface="Calibri"/>
                <a:cs typeface="Calibri"/>
              </a:rPr>
              <a:t>d) jméno a příjmení vedoucího pracovníka, který vede adaptační proces/ doškolení </a:t>
            </a:r>
          </a:p>
          <a:p>
            <a:r>
              <a:rPr lang="cs-CZ" sz="1100" b="0" dirty="0">
                <a:latin typeface="Calibri"/>
                <a:cs typeface="Calibri"/>
              </a:rPr>
              <a:t>e) evidenci pracovní doby s uvedením začátku a konce odpracovaných směn, popř. </a:t>
            </a:r>
          </a:p>
          <a:p>
            <a:r>
              <a:rPr lang="cs-CZ" sz="1100" b="0" dirty="0">
                <a:latin typeface="Calibri"/>
                <a:cs typeface="Calibri"/>
              </a:rPr>
              <a:t>práce přesčas, </a:t>
            </a:r>
          </a:p>
          <a:p>
            <a:r>
              <a:rPr lang="cs-CZ" sz="1100" b="0" dirty="0">
                <a:latin typeface="Calibri"/>
                <a:cs typeface="Calibri"/>
              </a:rPr>
              <a:t>f) seznámení s vnitřními předpisy zdravotnického zařízení, tj. provozní dokumentaci zdravotnického zařízení a konkrétního organizačního úseku, </a:t>
            </a:r>
          </a:p>
          <a:p>
            <a:r>
              <a:rPr lang="cs-CZ" sz="1100" b="0" dirty="0">
                <a:latin typeface="Calibri"/>
                <a:cs typeface="Calibri"/>
              </a:rPr>
              <a:t>g) výčet odborných znalostí a dovedností, které musí v průběhu každý účastník adaptačního procesu/doškolení zvládnout, </a:t>
            </a:r>
          </a:p>
          <a:p>
            <a:r>
              <a:rPr lang="cs-CZ" sz="1100" b="0" dirty="0">
                <a:latin typeface="Calibri"/>
                <a:cs typeface="Calibri"/>
              </a:rPr>
              <a:t>h) hodnotící kritéria účastníka adaptačního procesu/ doškolení </a:t>
            </a:r>
          </a:p>
          <a:p>
            <a:r>
              <a:rPr lang="cs-CZ" sz="1100" b="0" dirty="0">
                <a:latin typeface="Calibri"/>
                <a:cs typeface="Calibri"/>
              </a:rPr>
              <a:t>i) časový plán  </a:t>
            </a:r>
          </a:p>
          <a:p>
            <a:r>
              <a:rPr lang="cs-CZ" sz="1100" b="0" dirty="0">
                <a:latin typeface="Calibri"/>
                <a:cs typeface="Calibri"/>
              </a:rPr>
              <a:t>j) závěrečné hodnocení, </a:t>
            </a:r>
          </a:p>
          <a:p>
            <a:r>
              <a:rPr lang="cs-CZ" sz="1100" b="0" dirty="0">
                <a:latin typeface="Calibri"/>
                <a:cs typeface="Calibri"/>
              </a:rPr>
              <a:t>k) potvrzení o průběhu a ukončení adaptačního procesu/ doškolení, které obsahuje jméno, příjmení a datum narození účastníka, datum konání adaptačního procesu/ doškolení a slovní vyjádření o úrovni znalostí,</a:t>
            </a:r>
          </a:p>
          <a:p>
            <a:r>
              <a:rPr lang="cs-CZ" sz="1100" b="0" dirty="0">
                <a:latin typeface="Calibri"/>
                <a:cs typeface="Calibri"/>
              </a:rPr>
              <a:t>l) závěrečné hodnocení adaptačního procesu/ doškolení včetně doporučení pro další rozvoj a vzdělávání. Předkládá vedoucí pracovník.</a:t>
            </a:r>
          </a:p>
          <a:p>
            <a:endParaRPr lang="cs-CZ" sz="1100" b="0" dirty="0">
              <a:latin typeface="Calibri"/>
              <a:cs typeface="Calibri"/>
            </a:endParaRPr>
          </a:p>
          <a:p>
            <a:r>
              <a:rPr lang="cs-CZ" sz="1100" b="0" dirty="0">
                <a:latin typeface="Calibri"/>
                <a:cs typeface="Calibri"/>
              </a:rPr>
              <a:t>(2) Uložení dokumentace se řídí vnitřními předpisy poskytovatele zdravotních služeb.</a:t>
            </a:r>
            <a:endParaRPr lang="cs-CZ" dirty="0"/>
          </a:p>
          <a:p>
            <a:endParaRPr lang="cs-CZ" dirty="0"/>
          </a:p>
        </p:txBody>
      </p:sp>
    </p:spTree>
    <p:extLst>
      <p:ext uri="{BB962C8B-B14F-4D97-AF65-F5344CB8AC3E}">
        <p14:creationId xmlns:p14="http://schemas.microsoft.com/office/powerpoint/2010/main" val="1960541139"/>
      </p:ext>
    </p:extLst>
  </p:cSld>
  <p:clrMapOvr>
    <a:masterClrMapping/>
  </p:clrMapOvr>
  <p:transition>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039247-7AC8-681B-DD6D-126BFB4AC25B}"/>
              </a:ext>
            </a:extLst>
          </p:cNvPr>
          <p:cNvSpPr>
            <a:spLocks noGrp="1"/>
          </p:cNvSpPr>
          <p:nvPr>
            <p:ph type="title"/>
          </p:nvPr>
        </p:nvSpPr>
        <p:spPr/>
        <p:txBody>
          <a:bodyPr/>
          <a:lstStyle/>
          <a:p>
            <a:r>
              <a:rPr lang="cs-CZ" dirty="0"/>
              <a:t>ČLÁNEK 5 – ROLE MENTORA</a:t>
            </a:r>
          </a:p>
        </p:txBody>
      </p:sp>
      <p:sp>
        <p:nvSpPr>
          <p:cNvPr id="3" name="Zástupný obsah 2">
            <a:extLst>
              <a:ext uri="{FF2B5EF4-FFF2-40B4-BE49-F238E27FC236}">
                <a16:creationId xmlns:a16="http://schemas.microsoft.com/office/drawing/2014/main" id="{7870D911-487B-643E-3A13-61EA4612E507}"/>
              </a:ext>
            </a:extLst>
          </p:cNvPr>
          <p:cNvSpPr>
            <a:spLocks noGrp="1"/>
          </p:cNvSpPr>
          <p:nvPr>
            <p:ph idx="1"/>
          </p:nvPr>
        </p:nvSpPr>
        <p:spPr>
          <a:xfrm>
            <a:off x="137720" y="1052317"/>
            <a:ext cx="8872681" cy="5073846"/>
          </a:xfrm>
        </p:spPr>
        <p:txBody>
          <a:bodyPr/>
          <a:lstStyle/>
          <a:p>
            <a:pPr algn="ctr"/>
            <a:r>
              <a:rPr lang="cs-CZ" sz="1100" dirty="0">
                <a:latin typeface="Calibri"/>
                <a:cs typeface="Calibri"/>
              </a:rPr>
              <a:t>Článek 5 </a:t>
            </a:r>
            <a:endParaRPr lang="cs-CZ" sz="1100" b="0" dirty="0">
              <a:latin typeface="Calibri"/>
              <a:cs typeface="Calibri"/>
            </a:endParaRPr>
          </a:p>
          <a:p>
            <a:pPr algn="ctr"/>
            <a:r>
              <a:rPr lang="cs-CZ" sz="1100" dirty="0">
                <a:latin typeface="Calibri"/>
                <a:cs typeface="Calibri"/>
              </a:rPr>
              <a:t>Role mentora</a:t>
            </a:r>
            <a:endParaRPr lang="cs-CZ" sz="1100" b="0" dirty="0">
              <a:latin typeface="Calibri"/>
              <a:cs typeface="Calibri"/>
            </a:endParaRPr>
          </a:p>
          <a:p>
            <a:br>
              <a:rPr lang="cs-CZ" sz="1100" b="0" dirty="0">
                <a:latin typeface="Calibri"/>
                <a:cs typeface="Calibri"/>
              </a:rPr>
            </a:br>
            <a:r>
              <a:rPr lang="cs-CZ" sz="1100" b="0" dirty="0">
                <a:latin typeface="Calibri"/>
                <a:cs typeface="Calibri"/>
              </a:rPr>
              <a:t>(1) Role mentora</a:t>
            </a:r>
            <a:br>
              <a:rPr lang="cs-CZ" sz="1100" b="0" dirty="0">
                <a:latin typeface="Calibri"/>
                <a:cs typeface="Calibri"/>
              </a:rPr>
            </a:br>
            <a:r>
              <a:rPr lang="cs-CZ" sz="1100" b="0" dirty="0">
                <a:latin typeface="Calibri"/>
                <a:cs typeface="Calibri"/>
              </a:rPr>
              <a:t>Mentor, jako zkušený a respektovaný člen týmu, který má nezastupitelnou roli v rámci adaptačního procesu/ doškolení. Hraje nezastupitelnou roli v navigaci nových zaměstnanců skrze tento zásadní proces. Mentor poskytuje novému zaměstnanci nováčkovi podporu, radu, vedení a zpětnou vazbu, pomáhá mu pochopit pracovní postupy, standardy péče a kulturu pracoviště. Cílem je usnadnit novému zaměstnanci přechod a pomoci mu stát se plnohodnotným členem týmu.</a:t>
            </a:r>
            <a:br>
              <a:rPr lang="cs-CZ" sz="1100" b="0" dirty="0">
                <a:latin typeface="Calibri"/>
                <a:cs typeface="Calibri"/>
              </a:rPr>
            </a:br>
            <a:br>
              <a:rPr lang="cs-CZ" sz="1100" b="0" dirty="0">
                <a:latin typeface="Calibri"/>
                <a:cs typeface="Calibri"/>
              </a:rPr>
            </a:br>
            <a:r>
              <a:rPr lang="cs-CZ" sz="1100" b="0" dirty="0">
                <a:latin typeface="Calibri"/>
                <a:cs typeface="Calibri"/>
              </a:rPr>
              <a:t>(2) Význam mentora pro zvyšování kvality péče a efektivity pracoviště</a:t>
            </a:r>
            <a:br>
              <a:rPr lang="cs-CZ" sz="1100" b="0" dirty="0">
                <a:latin typeface="Calibri"/>
                <a:cs typeface="Calibri"/>
              </a:rPr>
            </a:br>
            <a:r>
              <a:rPr lang="cs-CZ" sz="1100" b="0" dirty="0">
                <a:latin typeface="Calibri"/>
                <a:cs typeface="Calibri"/>
              </a:rPr>
              <a:t>Mentor významně přispívá ke zlepšení kvality péče a efektivity pracoviště. Jeho role zahrnuje:</a:t>
            </a:r>
            <a:br>
              <a:rPr lang="cs-CZ" sz="1100" b="0" dirty="0">
                <a:latin typeface="Calibri"/>
                <a:cs typeface="Calibri"/>
              </a:rPr>
            </a:br>
            <a:r>
              <a:rPr lang="cs-CZ" sz="1100" b="0" dirty="0">
                <a:latin typeface="Calibri"/>
                <a:cs typeface="Calibri"/>
              </a:rPr>
              <a:t>a) Zlepšení kvality péče: Předávání osvědčených postupů a zdůraznění důležitosti dodržování standardů péče.</a:t>
            </a:r>
            <a:br>
              <a:rPr lang="cs-CZ" sz="1100" b="0" dirty="0">
                <a:latin typeface="Calibri"/>
                <a:cs typeface="Calibri"/>
              </a:rPr>
            </a:br>
            <a:r>
              <a:rPr lang="cs-CZ" sz="1100" b="0" dirty="0">
                <a:latin typeface="Calibri"/>
                <a:cs typeface="Calibri"/>
              </a:rPr>
              <a:t>b) Rychlejší adaptace nových zaměstnanců: Urychlení procesu adaptace, což vede k rychlejšímu dosažení plné produktivity.</a:t>
            </a:r>
            <a:br>
              <a:rPr lang="cs-CZ" sz="1100" b="0" dirty="0">
                <a:latin typeface="Calibri"/>
                <a:cs typeface="Calibri"/>
              </a:rPr>
            </a:br>
            <a:r>
              <a:rPr lang="cs-CZ" sz="1100" b="0" dirty="0">
                <a:latin typeface="Calibri"/>
                <a:cs typeface="Calibri"/>
              </a:rPr>
              <a:t>c) Snížení rizika chyb: Vedení a dohled ze strany mentorů může snížit počet chyb, což přímo ovlivňuje bezpečnost pacientů.</a:t>
            </a:r>
            <a:br>
              <a:rPr lang="cs-CZ" sz="1100" b="0" dirty="0">
                <a:latin typeface="Calibri"/>
                <a:cs typeface="Calibri"/>
              </a:rPr>
            </a:br>
            <a:r>
              <a:rPr lang="cs-CZ" sz="1100" b="0" dirty="0">
                <a:latin typeface="Calibri"/>
                <a:cs typeface="Calibri"/>
              </a:rPr>
              <a:t>d) Profesní rozvoj a učení: Podpora neustálého učení a profesního rozvoje.</a:t>
            </a:r>
            <a:br>
              <a:rPr lang="cs-CZ" sz="1100" b="0" dirty="0">
                <a:latin typeface="Calibri"/>
                <a:cs typeface="Calibri"/>
              </a:rPr>
            </a:br>
            <a:r>
              <a:rPr lang="cs-CZ" sz="1100" b="0" dirty="0">
                <a:latin typeface="Calibri"/>
                <a:cs typeface="Calibri"/>
              </a:rPr>
              <a:t>e) Zlepšení týmové dynamiky: Vytváření pozitivního pracovního prostředí a posilování morálky týmu.</a:t>
            </a:r>
            <a:br>
              <a:rPr lang="cs-CZ" sz="1100" b="0" dirty="0">
                <a:latin typeface="Calibri"/>
                <a:cs typeface="Calibri"/>
              </a:rPr>
            </a:br>
            <a:r>
              <a:rPr lang="cs-CZ" sz="1100" b="0" dirty="0">
                <a:latin typeface="Calibri"/>
                <a:cs typeface="Calibri"/>
              </a:rPr>
              <a:t>f) Snížení fluktuace zaměstnanců: Zvýšení spokojenosti a angažovanosti zaměstnanců.</a:t>
            </a:r>
            <a:br>
              <a:rPr lang="cs-CZ" sz="1100" b="0" dirty="0">
                <a:latin typeface="Calibri"/>
                <a:cs typeface="Calibri"/>
              </a:rPr>
            </a:br>
            <a:endParaRPr lang="cs-CZ" sz="1100" b="0">
              <a:latin typeface="Calibri"/>
              <a:cs typeface="Calibri"/>
            </a:endParaRPr>
          </a:p>
          <a:p>
            <a:r>
              <a:rPr lang="cs-CZ" sz="1100" b="0" dirty="0">
                <a:latin typeface="Calibri"/>
                <a:cs typeface="Calibri"/>
              </a:rPr>
              <a:t>(3) Kritéria pro výběr vhodného mentora</a:t>
            </a:r>
            <a:br>
              <a:rPr lang="cs-CZ" sz="1100" b="0" dirty="0">
                <a:latin typeface="Calibri"/>
                <a:cs typeface="Calibri"/>
              </a:rPr>
            </a:br>
            <a:r>
              <a:rPr lang="cs-CZ" sz="1100" b="0" dirty="0">
                <a:latin typeface="Calibri"/>
                <a:cs typeface="Calibri"/>
              </a:rPr>
              <a:t>Při výběru mentora je důležité zvážit následující kritéria:</a:t>
            </a:r>
            <a:br>
              <a:rPr lang="cs-CZ" sz="1100" b="0" dirty="0">
                <a:latin typeface="Calibri"/>
                <a:cs typeface="Calibri"/>
              </a:rPr>
            </a:br>
            <a:r>
              <a:rPr lang="cs-CZ" sz="1100" b="0" dirty="0">
                <a:latin typeface="Calibri"/>
                <a:cs typeface="Calibri"/>
              </a:rPr>
              <a:t>a) Odborné znalosti a zkušenosti v oblasti zdravotnictví.</a:t>
            </a:r>
            <a:br>
              <a:rPr lang="cs-CZ" sz="1100" b="0" dirty="0">
                <a:latin typeface="Calibri"/>
                <a:cs typeface="Calibri"/>
              </a:rPr>
            </a:br>
            <a:r>
              <a:rPr lang="cs-CZ" sz="1100" b="0" dirty="0">
                <a:latin typeface="Calibri"/>
                <a:cs typeface="Calibri"/>
              </a:rPr>
              <a:t>b) Dovednosti v komunikaci a mezilidských vztazích.</a:t>
            </a:r>
            <a:br>
              <a:rPr lang="cs-CZ" sz="1100" b="0" dirty="0">
                <a:latin typeface="Calibri"/>
                <a:cs typeface="Calibri"/>
              </a:rPr>
            </a:br>
            <a:r>
              <a:rPr lang="cs-CZ" sz="1100" b="0" dirty="0">
                <a:latin typeface="Calibri"/>
                <a:cs typeface="Calibri"/>
              </a:rPr>
              <a:t>c) Pedagogické schopnosti pro efektivní předávání znalostí.</a:t>
            </a:r>
            <a:br>
              <a:rPr lang="cs-CZ" sz="1100" b="0" dirty="0">
                <a:latin typeface="Calibri"/>
                <a:cs typeface="Calibri"/>
              </a:rPr>
            </a:br>
            <a:r>
              <a:rPr lang="cs-CZ" sz="1100" b="0" dirty="0">
                <a:latin typeface="Calibri"/>
                <a:cs typeface="Calibri"/>
              </a:rPr>
              <a:t>d) Schopnost motivace a inspirace.</a:t>
            </a:r>
            <a:br>
              <a:rPr lang="cs-CZ" sz="1100" b="0" dirty="0">
                <a:latin typeface="Calibri"/>
                <a:cs typeface="Calibri"/>
              </a:rPr>
            </a:br>
            <a:r>
              <a:rPr lang="cs-CZ" sz="1100" b="0" dirty="0">
                <a:latin typeface="Calibri"/>
                <a:cs typeface="Calibri"/>
              </a:rPr>
              <a:t>e) Profesionální integrita a etika.</a:t>
            </a:r>
            <a:br>
              <a:rPr lang="cs-CZ" sz="1100" b="0" dirty="0">
                <a:latin typeface="Calibri"/>
                <a:cs typeface="Calibri"/>
              </a:rPr>
            </a:br>
            <a:r>
              <a:rPr lang="cs-CZ" sz="1100" b="0" dirty="0">
                <a:latin typeface="Calibri"/>
                <a:cs typeface="Calibri"/>
              </a:rPr>
              <a:t>f) Schopnost reflexe a sebeuvědomění.</a:t>
            </a:r>
            <a:br>
              <a:rPr lang="cs-CZ" sz="1100" b="0" dirty="0">
                <a:latin typeface="Calibri"/>
                <a:cs typeface="Calibri"/>
              </a:rPr>
            </a:br>
            <a:r>
              <a:rPr lang="cs-CZ" sz="1100" b="0" dirty="0">
                <a:latin typeface="Calibri"/>
                <a:cs typeface="Calibri"/>
              </a:rPr>
              <a:t>g) Dostupnost a přístupnost pro zaměstnance v adaptačním procesu/ doškolení.</a:t>
            </a:r>
            <a:br>
              <a:rPr lang="cs-CZ" sz="1100" b="0" dirty="0">
                <a:latin typeface="Calibri"/>
                <a:cs typeface="Calibri"/>
              </a:rPr>
            </a:br>
            <a:r>
              <a:rPr lang="cs-CZ" sz="1100" b="0" dirty="0">
                <a:latin typeface="Calibri"/>
                <a:cs typeface="Calibri"/>
              </a:rPr>
              <a:t>h) Schopnosti v oblasti vedení a organizace.</a:t>
            </a:r>
            <a:br>
              <a:rPr lang="cs-CZ" sz="1100" b="0" dirty="0">
                <a:latin typeface="Calibri"/>
                <a:cs typeface="Calibri"/>
              </a:rPr>
            </a:br>
            <a:r>
              <a:rPr lang="cs-CZ" sz="1100" b="0" dirty="0">
                <a:latin typeface="Calibri"/>
                <a:cs typeface="Calibri"/>
              </a:rPr>
              <a:t>i) Respekt a uznání v komunitě.</a:t>
            </a:r>
          </a:p>
          <a:p>
            <a:r>
              <a:rPr lang="cs-CZ" sz="1100" b="0" dirty="0">
                <a:latin typeface="Calibri"/>
                <a:cs typeface="Calibri"/>
              </a:rPr>
              <a:t>Doporučení pro praxi v rámci vzdělávání mentora: absolvování certifikovaného kurzu pro přípravu mentorů klinické praxe, pravidelné vzdělávání v příslušném oboru</a:t>
            </a:r>
            <a:endParaRPr lang="cs-CZ" dirty="0"/>
          </a:p>
          <a:p>
            <a:endParaRPr lang="cs-CZ" dirty="0"/>
          </a:p>
        </p:txBody>
      </p:sp>
    </p:spTree>
    <p:extLst>
      <p:ext uri="{BB962C8B-B14F-4D97-AF65-F5344CB8AC3E}">
        <p14:creationId xmlns:p14="http://schemas.microsoft.com/office/powerpoint/2010/main" val="1267866852"/>
      </p:ext>
    </p:extLst>
  </p:cSld>
  <p:clrMapOvr>
    <a:masterClrMapping/>
  </p:clrMapOvr>
  <p:transition>
    <p:zoom dir="in"/>
  </p:transition>
</p:sld>
</file>

<file path=ppt/theme/theme1.xml><?xml version="1.0" encoding="utf-8"?>
<a:theme xmlns:a="http://schemas.openxmlformats.org/drawingml/2006/main" name="sablona_prezentace">
  <a:themeElements>
    <a:clrScheme name="sablona_prezentace 1">
      <a:dk1>
        <a:srgbClr val="003D61"/>
      </a:dk1>
      <a:lt1>
        <a:srgbClr val="FFFFFF"/>
      </a:lt1>
      <a:dk2>
        <a:srgbClr val="FFFFFF"/>
      </a:dk2>
      <a:lt2>
        <a:srgbClr val="858585"/>
      </a:lt2>
      <a:accent1>
        <a:srgbClr val="FDBB30"/>
      </a:accent1>
      <a:accent2>
        <a:srgbClr val="C2CD23"/>
      </a:accent2>
      <a:accent3>
        <a:srgbClr val="FFFFFF"/>
      </a:accent3>
      <a:accent4>
        <a:srgbClr val="003352"/>
      </a:accent4>
      <a:accent5>
        <a:srgbClr val="FEDAAD"/>
      </a:accent5>
      <a:accent6>
        <a:srgbClr val="B0BA1F"/>
      </a:accent6>
      <a:hlink>
        <a:srgbClr val="003D61"/>
      </a:hlink>
      <a:folHlink>
        <a:srgbClr val="858585"/>
      </a:folHlink>
    </a:clrScheme>
    <a:fontScheme name="sablona_prezentace">
      <a:majorFont>
        <a:latin typeface="GillSans"/>
        <a:ea typeface=""/>
        <a:cs typeface=""/>
      </a:majorFont>
      <a:minorFont>
        <a:latin typeface="GillSan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blona_prezentace 1">
        <a:dk1>
          <a:srgbClr val="003D61"/>
        </a:dk1>
        <a:lt1>
          <a:srgbClr val="FFFFFF"/>
        </a:lt1>
        <a:dk2>
          <a:srgbClr val="FFFFFF"/>
        </a:dk2>
        <a:lt2>
          <a:srgbClr val="858585"/>
        </a:lt2>
        <a:accent1>
          <a:srgbClr val="FDBB30"/>
        </a:accent1>
        <a:accent2>
          <a:srgbClr val="C2CD23"/>
        </a:accent2>
        <a:accent3>
          <a:srgbClr val="FFFFFF"/>
        </a:accent3>
        <a:accent4>
          <a:srgbClr val="003352"/>
        </a:accent4>
        <a:accent5>
          <a:srgbClr val="FEDAAD"/>
        </a:accent5>
        <a:accent6>
          <a:srgbClr val="B0BA1F"/>
        </a:accent6>
        <a:hlink>
          <a:srgbClr val="003D61"/>
        </a:hlink>
        <a:folHlink>
          <a:srgbClr val="85858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6ea340a-3203-4640-9881-bc9548553c8f" xsi:nil="true"/>
    <lcf76f155ced4ddcb4097134ff3c332f xmlns="04800414-0362-48cd-ba04-58668d0c638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AC6A6A97C0B414F8CCCF0EF9A6F943B" ma:contentTypeVersion="13" ma:contentTypeDescription="Vytvoří nový dokument" ma:contentTypeScope="" ma:versionID="acbed8277cb965e076ea6e8ba01b1617">
  <xsd:schema xmlns:xsd="http://www.w3.org/2001/XMLSchema" xmlns:xs="http://www.w3.org/2001/XMLSchema" xmlns:p="http://schemas.microsoft.com/office/2006/metadata/properties" xmlns:ns2="04800414-0362-48cd-ba04-58668d0c638e" xmlns:ns3="66ea340a-3203-4640-9881-bc9548553c8f" targetNamespace="http://schemas.microsoft.com/office/2006/metadata/properties" ma:root="true" ma:fieldsID="adf19d95ad31055b7b665791d17db27b" ns2:_="" ns3:_="">
    <xsd:import namespace="04800414-0362-48cd-ba04-58668d0c638e"/>
    <xsd:import namespace="66ea340a-3203-4640-9881-bc9548553c8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800414-0362-48cd-ba04-58668d0c63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Značky obrázků" ma:readOnly="false" ma:fieldId="{5cf76f15-5ced-4ddc-b409-7134ff3c332f}" ma:taxonomyMulti="true" ma:sspId="06944dad-0fb0-472c-9b25-4082856ab93e"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ea340a-3203-4640-9881-bc9548553c8f"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element name="TaxCatchAll" ma:index="17" nillable="true" ma:displayName="Taxonomy Catch All Column" ma:hidden="true" ma:list="{d786179a-fd76-40a6-ac6b-0a8020050997}" ma:internalName="TaxCatchAll" ma:showField="CatchAllData" ma:web="66ea340a-3203-4640-9881-bc9548553c8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C077E5-8BE4-4955-A8BA-8D4FB2A2EBEC}">
  <ds:schemaRefs>
    <ds:schemaRef ds:uri="http://schemas.microsoft.com/office/2006/metadata/properties"/>
    <ds:schemaRef ds:uri="http://schemas.microsoft.com/office/infopath/2007/PartnerControls"/>
    <ds:schemaRef ds:uri="66ea340a-3203-4640-9881-bc9548553c8f"/>
    <ds:schemaRef ds:uri="04800414-0362-48cd-ba04-58668d0c638e"/>
  </ds:schemaRefs>
</ds:datastoreItem>
</file>

<file path=customXml/itemProps2.xml><?xml version="1.0" encoding="utf-8"?>
<ds:datastoreItem xmlns:ds="http://schemas.openxmlformats.org/officeDocument/2006/customXml" ds:itemID="{DF22A9C3-583D-44AF-BD38-BD09458E4EC7}">
  <ds:schemaRefs>
    <ds:schemaRef ds:uri="http://schemas.microsoft.com/sharepoint/v3/contenttype/forms"/>
  </ds:schemaRefs>
</ds:datastoreItem>
</file>

<file path=customXml/itemProps3.xml><?xml version="1.0" encoding="utf-8"?>
<ds:datastoreItem xmlns:ds="http://schemas.openxmlformats.org/officeDocument/2006/customXml" ds:itemID="{26127367-7F53-4D87-B683-2C5F41DF2D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800414-0362-48cd-ba04-58668d0c638e"/>
    <ds:schemaRef ds:uri="66ea340a-3203-4640-9881-bc9548553c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sablona_prezentace</Template>
  <Application>Microsoft Office PowerPoint</Application>
  <PresentationFormat>Předvádění na obrazovce (4:3)</PresentationFormat>
  <Slides>14</Slides>
  <Notes>0</Notes>
  <HiddenSlides>0</HiddenSlide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sablona_prezentace</vt:lpstr>
      <vt:lpstr>   Pracovní skupina – Pracovní podmínky   Implementace Akčního plánu Koncepce ošetřovatelství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ČLÁNEK 5 – ROLE MENTORA</vt:lpstr>
      <vt:lpstr>Prezentace aplikace PowerPoint</vt:lpstr>
      <vt:lpstr>Prezentace aplikace PowerPoint</vt:lpstr>
      <vt:lpstr>Prezentace aplikace PowerPoint</vt:lpstr>
      <vt:lpstr>POPULARIZACE OBORU, SPOLUPRÁCE S MÉDII</vt:lpstr>
      <vt:lpstr>PR AKTIVITY IMPLEMENTACE KONCEPCE OŠETŘOVATELSTVÍ</vt:lpstr>
    </vt:vector>
  </TitlesOfParts>
  <Company>Ministerstvo zdravotnictví</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kobid</dc:creator>
  <cp:revision>177</cp:revision>
  <cp:lastPrinted>2015-09-02T09:36:00Z</cp:lastPrinted>
  <dcterms:created xsi:type="dcterms:W3CDTF">2008-05-12T08:56:53Z</dcterms:created>
  <dcterms:modified xsi:type="dcterms:W3CDTF">2024-01-22T08:15:04Z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0x010100AAC6A6A97C0B414F8CCCF0EF9A6F943B</vt:lpwstr>
  </property>
  <property fmtid="{D5CDD505-2E9C-101B-9397-08002B2CF9AE}" pid="3" name="MediaServiceImageTags">
    <vt:lpwstr/>
  </property>
</Properties>
</file>